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72" r:id="rId2"/>
    <p:sldId id="256" r:id="rId3"/>
    <p:sldId id="679" r:id="rId4"/>
    <p:sldId id="671" r:id="rId5"/>
    <p:sldId id="683" r:id="rId6"/>
    <p:sldId id="696" r:id="rId7"/>
    <p:sldId id="697" r:id="rId8"/>
    <p:sldId id="698" r:id="rId9"/>
    <p:sldId id="699" r:id="rId10"/>
    <p:sldId id="701" r:id="rId11"/>
    <p:sldId id="700" r:id="rId12"/>
    <p:sldId id="702" r:id="rId13"/>
    <p:sldId id="703" r:id="rId14"/>
    <p:sldId id="704" r:id="rId15"/>
    <p:sldId id="692" r:id="rId16"/>
    <p:sldId id="693" r:id="rId17"/>
    <p:sldId id="694" r:id="rId18"/>
    <p:sldId id="705" r:id="rId19"/>
    <p:sldId id="695" r:id="rId20"/>
    <p:sldId id="68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C7B6"/>
    <a:srgbClr val="404040"/>
    <a:srgbClr val="39A999"/>
    <a:srgbClr val="5B9BD5"/>
    <a:srgbClr val="F9AD67"/>
    <a:srgbClr val="FBC392"/>
    <a:srgbClr val="ECC19C"/>
    <a:srgbClr val="F78B15"/>
    <a:srgbClr val="E5A977"/>
    <a:srgbClr val="5F3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9" autoAdjust="0"/>
    <p:restoredTop sz="91058" autoAdjust="0"/>
  </p:normalViewPr>
  <p:slideViewPr>
    <p:cSldViewPr snapToGrid="0">
      <p:cViewPr varScale="1">
        <p:scale>
          <a:sx n="78" d="100"/>
          <a:sy n="78" d="100"/>
        </p:scale>
        <p:origin x="974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2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Mongos</a:t>
            </a:r>
            <a:r>
              <a:rPr lang="ko-KR" altLang="en-US" dirty="0"/>
              <a:t>를 통해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샤드에</a:t>
            </a:r>
            <a:r>
              <a:rPr lang="ko-KR" altLang="en-US" dirty="0"/>
              <a:t> </a:t>
            </a:r>
            <a:r>
              <a:rPr lang="en-US" altLang="ko-KR" dirty="0"/>
              <a:t>covid collection</a:t>
            </a:r>
            <a:r>
              <a:rPr lang="ko-KR" altLang="en-US" dirty="0"/>
              <a:t>이 잘 적용되었는지 알 수 있음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55MB</a:t>
            </a:r>
            <a:r>
              <a:rPr lang="ko-KR" altLang="en-US" dirty="0"/>
              <a:t>에 </a:t>
            </a:r>
            <a:r>
              <a:rPr lang="en-US" altLang="ko-KR" dirty="0"/>
              <a:t>102363</a:t>
            </a:r>
            <a:r>
              <a:rPr lang="ko-KR" altLang="en-US" dirty="0"/>
              <a:t>개의 데이터를 </a:t>
            </a:r>
            <a:r>
              <a:rPr lang="en-US" altLang="ko-KR" dirty="0"/>
              <a:t>config 2</a:t>
            </a:r>
            <a:r>
              <a:rPr lang="ko-KR" altLang="en-US" dirty="0"/>
              <a:t>개의 서버를 통해</a:t>
            </a:r>
            <a:r>
              <a:rPr lang="en-US" altLang="ko-KR" dirty="0"/>
              <a:t>-&gt;shard1:34121  shard2:34121 shard3:34121</a:t>
            </a:r>
            <a:r>
              <a:rPr lang="ko-KR" altLang="en-US" dirty="0"/>
              <a:t>개씩 나뉨을 알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총 </a:t>
            </a:r>
            <a:r>
              <a:rPr lang="en-US" altLang="ko-KR" dirty="0"/>
              <a:t>55MB</a:t>
            </a:r>
            <a:r>
              <a:rPr lang="ko-KR" altLang="en-US" dirty="0"/>
              <a:t>는 약 </a:t>
            </a:r>
            <a:r>
              <a:rPr lang="en-US" altLang="ko-KR" dirty="0"/>
              <a:t>18MB</a:t>
            </a:r>
            <a:r>
              <a:rPr lang="ko-KR" altLang="en-US" dirty="0"/>
              <a:t>씩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Shard</a:t>
            </a:r>
            <a:r>
              <a:rPr lang="ko-KR" altLang="en-US" dirty="0"/>
              <a:t>에 잘 나뉨을 알 수 있음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STATE:NY</a:t>
            </a:r>
            <a:r>
              <a:rPr lang="ko-KR" altLang="en-US" dirty="0"/>
              <a:t>이고 열이나는 증상을 가지고 있는 데이터를 검색</a:t>
            </a:r>
            <a:r>
              <a:rPr lang="en-US" altLang="ko-KR" dirty="0"/>
              <a:t>:</a:t>
            </a:r>
            <a:r>
              <a:rPr lang="en-US" altLang="ko-KR" dirty="0" err="1"/>
              <a:t>Sharding</a:t>
            </a:r>
            <a:r>
              <a:rPr lang="ko-KR" altLang="en-US" dirty="0"/>
              <a:t>전</a:t>
            </a:r>
            <a:r>
              <a:rPr lang="en-US" altLang="ko-KR" dirty="0"/>
              <a:t>:170-&gt;</a:t>
            </a:r>
            <a:r>
              <a:rPr lang="en-US" altLang="ko-KR" dirty="0" err="1"/>
              <a:t>Sharding</a:t>
            </a:r>
            <a:r>
              <a:rPr lang="ko-KR" altLang="en-US" dirty="0"/>
              <a:t>후</a:t>
            </a:r>
            <a:r>
              <a:rPr lang="en-US" altLang="ko-KR" dirty="0"/>
              <a:t>:27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2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아래 그래프를 보면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 err="1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일리노이주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(IL)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사망자의 수가 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86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명으로 가장 많고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텍사스주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(TX)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83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명으로 두번째로 많고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켄터키주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(KY)</a:t>
            </a:r>
            <a:r>
              <a:rPr lang="ko-KR" altLang="en-US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세번째로 많은 것을 확인할 수 있다</a:t>
            </a:r>
            <a:r>
              <a:rPr lang="en-US" altLang="ko-KR" sz="18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8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"/>
              </a:rPr>
              <a:t>시설의 유형별로 파이 그래프가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Noto Sans"/>
              </a:rPr>
              <a:t>나누어져있고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"/>
              </a:rPr>
              <a:t> 이를 다시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state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"/>
              </a:rPr>
              <a:t>별로 나뉘어 시설의 유형별로 어느 주가 많이 해당되는지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Noto Sans"/>
              </a:rPr>
              <a:t>알수있음</a:t>
            </a:r>
            <a:endParaRPr lang="en-US" altLang="ko-KR" sz="2800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"/>
              </a:rPr>
              <a:t>라벨로는 주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"/>
              </a:rPr>
              <a:t>값으로는 </a:t>
            </a:r>
            <a:r>
              <a:rPr lang="en-US" altLang="ko-KR" sz="2800" dirty="0">
                <a:solidFill>
                  <a:schemeClr val="tx1"/>
                </a:solidFill>
              </a:rPr>
              <a:t>V_ADMINBY(</a:t>
            </a:r>
            <a:r>
              <a:rPr lang="ko-KR" altLang="en-US" sz="2800" dirty="0">
                <a:solidFill>
                  <a:schemeClr val="tx1"/>
                </a:solidFill>
              </a:rPr>
              <a:t>시설 유형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r>
              <a:rPr lang="ko-KR" altLang="en-US" sz="2800" dirty="0">
                <a:solidFill>
                  <a:schemeClr val="tx1"/>
                </a:solidFill>
              </a:rPr>
              <a:t>과</a:t>
            </a:r>
            <a:r>
              <a:rPr lang="en-US" altLang="ko-KR" sz="2800" dirty="0">
                <a:solidFill>
                  <a:schemeClr val="tx1"/>
                </a:solidFill>
              </a:rPr>
              <a:t> state</a:t>
            </a:r>
            <a:r>
              <a:rPr lang="ko-KR" altLang="en-US" sz="2800" dirty="0">
                <a:solidFill>
                  <a:schemeClr val="tx1"/>
                </a:solidFill>
              </a:rPr>
              <a:t>로 그룹화 한 사이즈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시설 유형별로 주별 비율을 볼 수 있게 그룹화하여 보여줌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en-US" altLang="ko-KR" sz="2800" b="0" i="0" dirty="0">
              <a:solidFill>
                <a:srgbClr val="000000"/>
              </a:solidFill>
              <a:effectLst/>
              <a:latin typeface="Noto Sans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PUB=Public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PVT=Private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MIL=Military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PHM=Pharmacy or store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SCH=School or student health clinic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SEN=Nursing home or senior living facility</a:t>
            </a: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OTH=Other</a:t>
            </a:r>
          </a:p>
          <a:p>
            <a:endParaRPr lang="en-US" altLang="ko-KR" sz="2800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10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0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깃으로 </a:t>
            </a:r>
            <a:r>
              <a:rPr lang="ko-KR" altLang="en-US" dirty="0" err="1"/>
              <a:t>각자쿼리와</a:t>
            </a:r>
            <a:r>
              <a:rPr lang="ko-KR" altLang="en-US" dirty="0"/>
              <a:t> 시각화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6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실행 중에 </a:t>
            </a:r>
            <a:r>
              <a:rPr lang="ko-KR" altLang="en-US" dirty="0" err="1"/>
              <a:t>설명해야함</a:t>
            </a:r>
            <a:r>
              <a:rPr lang="en-US" altLang="ko-KR" dirty="0"/>
              <a:t>(</a:t>
            </a:r>
            <a:r>
              <a:rPr lang="ko-KR" altLang="en-US" dirty="0"/>
              <a:t>간략하게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데이터에 대한 설명</a:t>
            </a:r>
            <a:r>
              <a:rPr lang="en-US" altLang="ko-KR" dirty="0"/>
              <a:t>(+</a:t>
            </a:r>
            <a:r>
              <a:rPr lang="ko-KR" altLang="en-US" dirty="0"/>
              <a:t>장점</a:t>
            </a:r>
            <a:r>
              <a:rPr lang="en-US" altLang="ko-KR" dirty="0"/>
              <a:t>,</a:t>
            </a:r>
            <a:r>
              <a:rPr lang="ko-KR" altLang="en-US" dirty="0"/>
              <a:t>단점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쿼리</a:t>
            </a:r>
            <a:r>
              <a:rPr lang="en-US" altLang="ko-KR" dirty="0"/>
              <a:t>(1,3,5)</a:t>
            </a:r>
          </a:p>
          <a:p>
            <a:r>
              <a:rPr lang="en-US" altLang="ko-KR" dirty="0"/>
              <a:t>3.Text indexing</a:t>
            </a:r>
          </a:p>
          <a:p>
            <a:r>
              <a:rPr lang="en-US" altLang="ko-KR" dirty="0"/>
              <a:t>4.Compound indexing</a:t>
            </a:r>
          </a:p>
          <a:p>
            <a:r>
              <a:rPr lang="en-US" altLang="ko-KR" dirty="0"/>
              <a:t>5.Sharding</a:t>
            </a:r>
          </a:p>
          <a:p>
            <a:r>
              <a:rPr lang="en-US" altLang="ko-KR" dirty="0"/>
              <a:t>6.Visualization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7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각자 역할은 저번에 발표했으니 간단하게 멤버만 소개하고 </a:t>
            </a:r>
            <a:r>
              <a:rPr lang="ko-KR" altLang="en-US" dirty="0" err="1"/>
              <a:t>스킵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9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백신의 등장과 접종으로 많은 이슈들이 발생</a:t>
            </a:r>
            <a:r>
              <a:rPr lang="en-US" altLang="ko-KR" dirty="0"/>
              <a:t>-&gt;</a:t>
            </a:r>
            <a:r>
              <a:rPr lang="ko-KR" altLang="en-US" dirty="0"/>
              <a:t>따라서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백신과 연관될 수 있는 부작용에 대한 정보를 데이터로 표현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데이터 설명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데모영상에서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또한번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설명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데이터의 컬럼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나이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성별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사망여부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평소가지고 있던 질병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백신 접종 날짜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의사나 응급실 방문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겪었던 증상 등의 정보를 포함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데이터 크기는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55MB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80</a:t>
            </a:r>
            <a:r>
              <a:rPr lang="ko-KR" altLang="en-US" dirty="0"/>
              <a:t>세 이상 중 백신을 맞고도 회복되지 않을 사람들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0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백신으로 인해 사망한 사람들을 </a:t>
            </a:r>
            <a:r>
              <a:rPr lang="en-US" altLang="ko-KR" dirty="0"/>
              <a:t>state</a:t>
            </a:r>
            <a:r>
              <a:rPr lang="ko-KR" altLang="en-US" dirty="0"/>
              <a:t>별로 총합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1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ER_ED_VISIT=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응급실 방문 여부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OFC_VISIT=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의사나 병원 방문 여부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위의 두 경우 </a:t>
            </a:r>
            <a:r>
              <a:rPr lang="ko-KR" altLang="en-US" sz="1200" dirty="0" err="1">
                <a:solidFill>
                  <a:schemeClr val="tx1"/>
                </a:solidFill>
                <a:highlight>
                  <a:srgbClr val="FFFF00"/>
                </a:highlight>
              </a:rPr>
              <a:t>다해당되는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 사람 중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tightness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증상 </a:t>
            </a:r>
            <a:r>
              <a:rPr lang="ko-KR" altLang="en-US" sz="1200" dirty="0" err="1">
                <a:solidFill>
                  <a:schemeClr val="tx1"/>
                </a:solidFill>
                <a:highlight>
                  <a:srgbClr val="FFFF00"/>
                </a:highlight>
              </a:rPr>
              <a:t>있는사람들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 백신 회복날짜 순으로 출력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RECVDATE: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회복순으로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2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Numdays</a:t>
            </a:r>
            <a:r>
              <a:rPr lang="en-US" altLang="ko-KR" dirty="0"/>
              <a:t>=</a:t>
            </a:r>
            <a:r>
              <a:rPr lang="ko-KR" altLang="en-US" dirty="0"/>
              <a:t>백신 맞고 부작용 발생까지 걸린 날짜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일 적용 전과 </a:t>
            </a:r>
            <a:r>
              <a:rPr lang="ko-KR" altLang="en-US" dirty="0" err="1"/>
              <a:t>차이있음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1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State:TX</a:t>
            </a:r>
            <a:r>
              <a:rPr lang="ko-KR" altLang="en-US" dirty="0" err="1"/>
              <a:t>인거</a:t>
            </a:r>
            <a:r>
              <a:rPr lang="ko-KR" altLang="en-US" dirty="0"/>
              <a:t> </a:t>
            </a:r>
            <a:r>
              <a:rPr lang="ko-KR" altLang="en-US" dirty="0" err="1"/>
              <a:t>텍스트인덱스</a:t>
            </a:r>
            <a:r>
              <a:rPr lang="ko-KR" altLang="en-US" dirty="0"/>
              <a:t> 적용 후 </a:t>
            </a:r>
            <a:r>
              <a:rPr lang="en-US" altLang="ko-KR" dirty="0"/>
              <a:t>33-&gt;19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5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 err="1"/>
              <a:t>세인거</a:t>
            </a:r>
            <a:r>
              <a:rPr lang="ko-KR" altLang="en-US" dirty="0"/>
              <a:t> 찾음 성별과 나이를 기준으로 인덱스 생성</a:t>
            </a:r>
            <a:r>
              <a:rPr lang="en-US" altLang="ko-KR" dirty="0"/>
              <a:t>-&gt; 166-&gt; 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6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NSIwUh9O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6086637" y="0"/>
            <a:ext cx="5862053" cy="3548506"/>
            <a:chOff x="690854" y="-26752"/>
            <a:chExt cx="4488821" cy="2717241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custGeom>
              <a:avLst/>
              <a:gdLst>
                <a:gd name="connsiteX0" fmla="*/ 0 w 3252494"/>
                <a:gd name="connsiteY0" fmla="*/ 3542447 h 3542447"/>
                <a:gd name="connsiteX1" fmla="*/ 1626247 w 3252494"/>
                <a:gd name="connsiteY1" fmla="*/ 0 h 3542447"/>
                <a:gd name="connsiteX2" fmla="*/ 3252494 w 3252494"/>
                <a:gd name="connsiteY2" fmla="*/ 3542447 h 3542447"/>
                <a:gd name="connsiteX3" fmla="*/ 0 w 3252494"/>
                <a:gd name="connsiteY3" fmla="*/ 3542447 h 3542447"/>
                <a:gd name="connsiteX0" fmla="*/ 0 w 3252494"/>
                <a:gd name="connsiteY0" fmla="*/ 3542447 h 3542447"/>
                <a:gd name="connsiteX1" fmla="*/ 1626247 w 3252494"/>
                <a:gd name="connsiteY1" fmla="*/ 0 h 3542447"/>
                <a:gd name="connsiteX2" fmla="*/ 3252494 w 3252494"/>
                <a:gd name="connsiteY2" fmla="*/ 3542447 h 3542447"/>
                <a:gd name="connsiteX3" fmla="*/ 0 w 3252494"/>
                <a:gd name="connsiteY3" fmla="*/ 3542447 h 3542447"/>
                <a:gd name="connsiteX0" fmla="*/ 0 w 3252494"/>
                <a:gd name="connsiteY0" fmla="*/ 3542447 h 3542447"/>
                <a:gd name="connsiteX1" fmla="*/ 1626247 w 3252494"/>
                <a:gd name="connsiteY1" fmla="*/ 0 h 3542447"/>
                <a:gd name="connsiteX2" fmla="*/ 3252494 w 3252494"/>
                <a:gd name="connsiteY2" fmla="*/ 3542447 h 3542447"/>
                <a:gd name="connsiteX3" fmla="*/ 0 w 3252494"/>
                <a:gd name="connsiteY3" fmla="*/ 3542447 h 3542447"/>
                <a:gd name="connsiteX0" fmla="*/ 0 w 3252494"/>
                <a:gd name="connsiteY0" fmla="*/ 3542447 h 3542447"/>
                <a:gd name="connsiteX1" fmla="*/ 1626247 w 3252494"/>
                <a:gd name="connsiteY1" fmla="*/ 0 h 3542447"/>
                <a:gd name="connsiteX2" fmla="*/ 3252494 w 3252494"/>
                <a:gd name="connsiteY2" fmla="*/ 3542447 h 3542447"/>
                <a:gd name="connsiteX3" fmla="*/ 0 w 3252494"/>
                <a:gd name="connsiteY3" fmla="*/ 3542447 h 3542447"/>
                <a:gd name="connsiteX0" fmla="*/ 0 w 3252494"/>
                <a:gd name="connsiteY0" fmla="*/ 3542447 h 3542447"/>
                <a:gd name="connsiteX1" fmla="*/ 1626247 w 3252494"/>
                <a:gd name="connsiteY1" fmla="*/ 0 h 3542447"/>
                <a:gd name="connsiteX2" fmla="*/ 3252494 w 3252494"/>
                <a:gd name="connsiteY2" fmla="*/ 3542447 h 3542447"/>
                <a:gd name="connsiteX3" fmla="*/ 0 w 3252494"/>
                <a:gd name="connsiteY3" fmla="*/ 3542447 h 354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494" h="3542447">
                  <a:moveTo>
                    <a:pt x="0" y="3542447"/>
                  </a:moveTo>
                  <a:cubicBezTo>
                    <a:pt x="199182" y="2285431"/>
                    <a:pt x="207865" y="1790416"/>
                    <a:pt x="1626247" y="0"/>
                  </a:cubicBezTo>
                  <a:cubicBezTo>
                    <a:pt x="3006529" y="1695166"/>
                    <a:pt x="3072362" y="2209231"/>
                    <a:pt x="3252494" y="3542447"/>
                  </a:cubicBezTo>
                  <a:lnTo>
                    <a:pt x="0" y="354244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ffectLst>
              <a:innerShdw blurRad="165100" dist="50800" dir="16200000">
                <a:srgbClr val="F78B15">
                  <a:alpha val="77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1584" y="1076639"/>
            <a:ext cx="5968978" cy="133453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200" b="1" u="dbl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Bigdata System</a:t>
            </a:r>
            <a:endParaRPr lang="ko-KR" altLang="en-US" sz="6200" b="1" u="dbl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8585926" y="180340"/>
            <a:ext cx="541020" cy="147320"/>
          </a:xfrm>
          <a:custGeom>
            <a:avLst/>
            <a:gdLst>
              <a:gd name="connsiteX0" fmla="*/ 0 w 482600"/>
              <a:gd name="connsiteY0" fmla="*/ 0 h 203342"/>
              <a:gd name="connsiteX1" fmla="*/ 241300 w 482600"/>
              <a:gd name="connsiteY1" fmla="*/ 203200 h 203342"/>
              <a:gd name="connsiteX2" fmla="*/ 482600 w 482600"/>
              <a:gd name="connsiteY2" fmla="*/ 25400 h 20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" h="203342">
                <a:moveTo>
                  <a:pt x="0" y="0"/>
                </a:moveTo>
                <a:cubicBezTo>
                  <a:pt x="80433" y="99483"/>
                  <a:pt x="160867" y="198967"/>
                  <a:pt x="241300" y="203200"/>
                </a:cubicBezTo>
                <a:cubicBezTo>
                  <a:pt x="321733" y="207433"/>
                  <a:pt x="402166" y="116416"/>
                  <a:pt x="482600" y="25400"/>
                </a:cubicBezTo>
              </a:path>
            </a:pathLst>
          </a:custGeom>
          <a:noFill/>
          <a:ln w="57150" cap="rnd">
            <a:solidFill>
              <a:srgbClr val="F9AD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 rot="441844">
            <a:off x="7542985" y="1078193"/>
            <a:ext cx="850900" cy="209550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8900000" algn="bl" rotWithShape="0">
              <a:srgbClr val="F9AD6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rot="21158156" flipH="1">
            <a:off x="9286883" y="1078192"/>
            <a:ext cx="850900" cy="209550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3200000" algn="bl" rotWithShape="0">
              <a:srgbClr val="F9AD6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8131629" y="3550104"/>
            <a:ext cx="712334" cy="3300639"/>
          </a:xfrm>
          <a:custGeom>
            <a:avLst/>
            <a:gdLst>
              <a:gd name="connsiteX0" fmla="*/ 783771 w 783771"/>
              <a:gd name="connsiteY0" fmla="*/ 0 h 3367314"/>
              <a:gd name="connsiteX1" fmla="*/ 304800 w 783771"/>
              <a:gd name="connsiteY1" fmla="*/ 551542 h 3367314"/>
              <a:gd name="connsiteX2" fmla="*/ 58057 w 783771"/>
              <a:gd name="connsiteY2" fmla="*/ 1233714 h 3367314"/>
              <a:gd name="connsiteX3" fmla="*/ 0 w 783771"/>
              <a:gd name="connsiteY3" fmla="*/ 3367314 h 3367314"/>
              <a:gd name="connsiteX0" fmla="*/ 712334 w 712334"/>
              <a:gd name="connsiteY0" fmla="*/ 0 h 3300639"/>
              <a:gd name="connsiteX1" fmla="*/ 304800 w 712334"/>
              <a:gd name="connsiteY1" fmla="*/ 484867 h 3300639"/>
              <a:gd name="connsiteX2" fmla="*/ 58057 w 712334"/>
              <a:gd name="connsiteY2" fmla="*/ 1167039 h 3300639"/>
              <a:gd name="connsiteX3" fmla="*/ 0 w 712334"/>
              <a:gd name="connsiteY3" fmla="*/ 3300639 h 330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334" h="3300639">
                <a:moveTo>
                  <a:pt x="712334" y="0"/>
                </a:moveTo>
                <a:cubicBezTo>
                  <a:pt x="533324" y="172961"/>
                  <a:pt x="413846" y="290361"/>
                  <a:pt x="304800" y="484867"/>
                </a:cubicBezTo>
                <a:cubicBezTo>
                  <a:pt x="195754" y="679374"/>
                  <a:pt x="108857" y="697744"/>
                  <a:pt x="58057" y="1167039"/>
                </a:cubicBezTo>
                <a:cubicBezTo>
                  <a:pt x="7257" y="1636334"/>
                  <a:pt x="3628" y="2468486"/>
                  <a:pt x="0" y="3300639"/>
                </a:cubicBezTo>
              </a:path>
            </a:pathLst>
          </a:custGeom>
          <a:noFill/>
          <a:ln>
            <a:solidFill>
              <a:srgbClr val="39A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FF8A19-2051-49F3-BFD9-FA73CAC97D41}"/>
              </a:ext>
            </a:extLst>
          </p:cNvPr>
          <p:cNvGrpSpPr/>
          <p:nvPr/>
        </p:nvGrpSpPr>
        <p:grpSpPr>
          <a:xfrm>
            <a:off x="6607707" y="4831767"/>
            <a:ext cx="5332581" cy="855958"/>
            <a:chOff x="6093986" y="4732283"/>
            <a:chExt cx="5789212" cy="8559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9DC1FC-7ADF-4A05-AFB1-BC46FAA2273D}"/>
                </a:ext>
              </a:extLst>
            </p:cNvPr>
            <p:cNvGrpSpPr/>
            <p:nvPr/>
          </p:nvGrpSpPr>
          <p:grpSpPr>
            <a:xfrm rot="20568856">
              <a:off x="6093986" y="4732283"/>
              <a:ext cx="5789212" cy="720000"/>
              <a:chOff x="5551063" y="5089203"/>
              <a:chExt cx="6260629" cy="720000"/>
            </a:xfrm>
          </p:grpSpPr>
          <p:sp>
            <p:nvSpPr>
              <p:cNvPr id="24" name="자유형 76">
                <a:extLst>
                  <a:ext uri="{FF2B5EF4-FFF2-40B4-BE49-F238E27FC236}">
                    <a16:creationId xmlns:a16="http://schemas.microsoft.com/office/drawing/2014/main" id="{CB9292DA-AA37-4CD7-A289-DD7B823B056F}"/>
                  </a:ext>
                </a:extLst>
              </p:cNvPr>
              <p:cNvSpPr/>
              <p:nvPr/>
            </p:nvSpPr>
            <p:spPr>
              <a:xfrm>
                <a:off x="6958085" y="5161180"/>
                <a:ext cx="2891441" cy="576044"/>
              </a:xfrm>
              <a:custGeom>
                <a:avLst/>
                <a:gdLst>
                  <a:gd name="connsiteX0" fmla="*/ 17553 w 2891441"/>
                  <a:gd name="connsiteY0" fmla="*/ 0 h 576044"/>
                  <a:gd name="connsiteX1" fmla="*/ 2449065 w 2891441"/>
                  <a:gd name="connsiteY1" fmla="*/ 0 h 576044"/>
                  <a:gd name="connsiteX2" fmla="*/ 2714453 w 2891441"/>
                  <a:gd name="connsiteY2" fmla="*/ 175911 h 576044"/>
                  <a:gd name="connsiteX3" fmla="*/ 2722970 w 2891441"/>
                  <a:gd name="connsiteY3" fmla="*/ 218097 h 576044"/>
                  <a:gd name="connsiteX4" fmla="*/ 2821517 w 2891441"/>
                  <a:gd name="connsiteY4" fmla="*/ 218097 h 576044"/>
                  <a:gd name="connsiteX5" fmla="*/ 2891441 w 2891441"/>
                  <a:gd name="connsiteY5" fmla="*/ 288021 h 576044"/>
                  <a:gd name="connsiteX6" fmla="*/ 2891440 w 2891441"/>
                  <a:gd name="connsiteY6" fmla="*/ 288021 h 576044"/>
                  <a:gd name="connsiteX7" fmla="*/ 2821516 w 2891441"/>
                  <a:gd name="connsiteY7" fmla="*/ 357945 h 576044"/>
                  <a:gd name="connsiteX8" fmla="*/ 2722970 w 2891441"/>
                  <a:gd name="connsiteY8" fmla="*/ 357945 h 576044"/>
                  <a:gd name="connsiteX9" fmla="*/ 2714452 w 2891441"/>
                  <a:gd name="connsiteY9" fmla="*/ 400133 h 576044"/>
                  <a:gd name="connsiteX10" fmla="*/ 2449064 w 2891441"/>
                  <a:gd name="connsiteY10" fmla="*/ 576044 h 576044"/>
                  <a:gd name="connsiteX11" fmla="*/ 17553 w 2891441"/>
                  <a:gd name="connsiteY11" fmla="*/ 576043 h 576044"/>
                  <a:gd name="connsiteX12" fmla="*/ 0 w 2891441"/>
                  <a:gd name="connsiteY12" fmla="*/ 573389 h 576044"/>
                  <a:gd name="connsiteX13" fmla="*/ 0 w 2891441"/>
                  <a:gd name="connsiteY13" fmla="*/ 2654 h 57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91441" h="576044">
                    <a:moveTo>
                      <a:pt x="17553" y="0"/>
                    </a:moveTo>
                    <a:lnTo>
                      <a:pt x="2449065" y="0"/>
                    </a:lnTo>
                    <a:cubicBezTo>
                      <a:pt x="2568368" y="0"/>
                      <a:pt x="2670729" y="72535"/>
                      <a:pt x="2714453" y="175911"/>
                    </a:cubicBezTo>
                    <a:lnTo>
                      <a:pt x="2722970" y="218097"/>
                    </a:lnTo>
                    <a:lnTo>
                      <a:pt x="2821517" y="218097"/>
                    </a:lnTo>
                    <a:cubicBezTo>
                      <a:pt x="2860135" y="218097"/>
                      <a:pt x="2891441" y="249403"/>
                      <a:pt x="2891441" y="288021"/>
                    </a:cubicBezTo>
                    <a:lnTo>
                      <a:pt x="2891440" y="288021"/>
                    </a:lnTo>
                    <a:cubicBezTo>
                      <a:pt x="2891440" y="326639"/>
                      <a:pt x="2860134" y="357945"/>
                      <a:pt x="2821516" y="357945"/>
                    </a:cubicBezTo>
                    <a:lnTo>
                      <a:pt x="2722970" y="357945"/>
                    </a:lnTo>
                    <a:lnTo>
                      <a:pt x="2714452" y="400133"/>
                    </a:lnTo>
                    <a:cubicBezTo>
                      <a:pt x="2670728" y="503509"/>
                      <a:pt x="2568367" y="576044"/>
                      <a:pt x="2449064" y="576044"/>
                    </a:cubicBezTo>
                    <a:lnTo>
                      <a:pt x="17553" y="576043"/>
                    </a:lnTo>
                    <a:lnTo>
                      <a:pt x="0" y="573389"/>
                    </a:lnTo>
                    <a:lnTo>
                      <a:pt x="0" y="2654"/>
                    </a:lnTo>
                    <a:close/>
                  </a:path>
                </a:pathLst>
              </a:custGeom>
              <a:gradFill>
                <a:gsLst>
                  <a:gs pos="53000">
                    <a:schemeClr val="bg1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EA625F4-5869-4016-BE4B-F36B6B629EFC}"/>
                  </a:ext>
                </a:extLst>
              </p:cNvPr>
              <p:cNvGrpSpPr/>
              <p:nvPr/>
            </p:nvGrpSpPr>
            <p:grpSpPr>
              <a:xfrm>
                <a:off x="5551063" y="5089203"/>
                <a:ext cx="1397392" cy="720000"/>
                <a:chOff x="1344243" y="5591815"/>
                <a:chExt cx="1397392" cy="720000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36533E-57EA-4C56-9F42-F04E09EBFEA5}"/>
                    </a:ext>
                  </a:extLst>
                </p:cNvPr>
                <p:cNvGrpSpPr/>
                <p:nvPr/>
              </p:nvGrpSpPr>
              <p:grpSpPr>
                <a:xfrm>
                  <a:off x="1372774" y="5726803"/>
                  <a:ext cx="1300008" cy="450020"/>
                  <a:chOff x="728785" y="1304848"/>
                  <a:chExt cx="1944000" cy="45002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F80E8854-1455-4E01-B434-F292B4386C88}"/>
                      </a:ext>
                    </a:extLst>
                  </p:cNvPr>
                  <p:cNvSpPr/>
                  <p:nvPr/>
                </p:nvSpPr>
                <p:spPr>
                  <a:xfrm>
                    <a:off x="728786" y="1304848"/>
                    <a:ext cx="1942514" cy="45002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89000"/>
                        </a:schemeClr>
                      </a:gs>
                      <a:gs pos="53000">
                        <a:schemeClr val="bg1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endParaRPr>
                  </a:p>
                </p:txBody>
              </p: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FDB4C0AC-8EF9-4BE5-963F-4AA90F22814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8785" y="1367857"/>
                    <a:ext cx="19440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A8625E82-70AC-4DF8-A3DC-7AAE175E9005}"/>
                    </a:ext>
                  </a:extLst>
                </p:cNvPr>
                <p:cNvSpPr/>
                <p:nvPr/>
              </p:nvSpPr>
              <p:spPr>
                <a:xfrm>
                  <a:off x="1344243" y="5629432"/>
                  <a:ext cx="70339" cy="64476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30B2568-A7A4-4991-88F4-ABEAFA8D6194}"/>
                    </a:ext>
                  </a:extLst>
                </p:cNvPr>
                <p:cNvSpPr/>
                <p:nvPr/>
              </p:nvSpPr>
              <p:spPr>
                <a:xfrm>
                  <a:off x="2671296" y="5591815"/>
                  <a:ext cx="70339" cy="72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5BD588A-6217-4DE6-802D-4512F2236BE9}"/>
                  </a:ext>
                </a:extLst>
              </p:cNvPr>
              <p:cNvGrpSpPr/>
              <p:nvPr/>
            </p:nvGrpSpPr>
            <p:grpSpPr>
              <a:xfrm>
                <a:off x="9753542" y="5287200"/>
                <a:ext cx="2058150" cy="324000"/>
                <a:chOff x="5546725" y="1367857"/>
                <a:chExt cx="2058150" cy="324000"/>
              </a:xfrm>
            </p:grpSpPr>
            <p:sp>
              <p:nvSpPr>
                <p:cNvPr id="39" name="오각형 82">
                  <a:extLst>
                    <a:ext uri="{FF2B5EF4-FFF2-40B4-BE49-F238E27FC236}">
                      <a16:creationId xmlns:a16="http://schemas.microsoft.com/office/drawing/2014/main" id="{B545D033-6B3F-494A-A8A7-F423CBDBE061}"/>
                    </a:ext>
                  </a:extLst>
                </p:cNvPr>
                <p:cNvSpPr/>
                <p:nvPr/>
              </p:nvSpPr>
              <p:spPr>
                <a:xfrm>
                  <a:off x="5546725" y="1426670"/>
                  <a:ext cx="444500" cy="206375"/>
                </a:xfrm>
                <a:prstGeom prst="homePlate">
                  <a:avLst/>
                </a:prstGeom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9A500C3-3F97-42D9-A8FD-6E82D0B5D7B7}"/>
                    </a:ext>
                  </a:extLst>
                </p:cNvPr>
                <p:cNvSpPr/>
                <p:nvPr/>
              </p:nvSpPr>
              <p:spPr>
                <a:xfrm>
                  <a:off x="5546725" y="1367857"/>
                  <a:ext cx="36000" cy="324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FBDEBB1-7E5B-43DC-AE12-971B473BA34F}"/>
                    </a:ext>
                  </a:extLst>
                </p:cNvPr>
                <p:cNvCxnSpPr/>
                <p:nvPr/>
              </p:nvCxnSpPr>
              <p:spPr>
                <a:xfrm flipH="1">
                  <a:off x="5984875" y="1529858"/>
                  <a:ext cx="1620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E5C54A4-10DD-418B-8B08-970983446044}"/>
                  </a:ext>
                </a:extLst>
              </p:cNvPr>
              <p:cNvSpPr/>
              <p:nvPr/>
            </p:nvSpPr>
            <p:spPr>
              <a:xfrm>
                <a:off x="7101325" y="5262803"/>
                <a:ext cx="1417409" cy="372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CONTENTS. 4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C4B8CBC-DD64-4C82-826E-2499AFD149BA}"/>
                </a:ext>
              </a:extLst>
            </p:cNvPr>
            <p:cNvGrpSpPr/>
            <p:nvPr/>
          </p:nvGrpSpPr>
          <p:grpSpPr>
            <a:xfrm rot="20611426">
              <a:off x="7373879" y="5012197"/>
              <a:ext cx="1837003" cy="576044"/>
              <a:chOff x="2309838" y="5663791"/>
              <a:chExt cx="1837003" cy="576044"/>
            </a:xfrm>
            <a:blipFill>
              <a:blip r:embed="rId2"/>
              <a:stretch>
                <a:fillRect t="-107000" b="-30000"/>
              </a:stretch>
            </a:blipFill>
          </p:grpSpPr>
          <p:sp>
            <p:nvSpPr>
              <p:cNvPr id="44" name="순서도: 문서 43">
                <a:extLst>
                  <a:ext uri="{FF2B5EF4-FFF2-40B4-BE49-F238E27FC236}">
                    <a16:creationId xmlns:a16="http://schemas.microsoft.com/office/drawing/2014/main" id="{C7AF5FEB-DD33-4C3A-A24C-7BA78CB58A78}"/>
                  </a:ext>
                </a:extLst>
              </p:cNvPr>
              <p:cNvSpPr/>
              <p:nvPr/>
            </p:nvSpPr>
            <p:spPr>
              <a:xfrm rot="16200000">
                <a:off x="3624358" y="5717351"/>
                <a:ext cx="576044" cy="468923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FCA6408-D77E-4C29-9B6C-9AD2F763819D}"/>
                  </a:ext>
                </a:extLst>
              </p:cNvPr>
              <p:cNvSpPr/>
              <p:nvPr/>
            </p:nvSpPr>
            <p:spPr>
              <a:xfrm rot="16200000">
                <a:off x="2705856" y="5267773"/>
                <a:ext cx="576044" cy="1368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14F1100-20EC-4BA5-933A-512E729FDABB}"/>
                </a:ext>
              </a:extLst>
            </p:cNvPr>
            <p:cNvSpPr/>
            <p:nvPr/>
          </p:nvSpPr>
          <p:spPr>
            <a:xfrm rot="20640888">
              <a:off x="7524709" y="4956659"/>
              <a:ext cx="1423851" cy="5731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COVID19</a:t>
              </a:r>
            </a:p>
          </p:txBody>
        </p:sp>
      </p:grpSp>
      <p:sp>
        <p:nvSpPr>
          <p:cNvPr id="51" name="모서리가 둥근 직사각형 63">
            <a:extLst>
              <a:ext uri="{FF2B5EF4-FFF2-40B4-BE49-F238E27FC236}">
                <a16:creationId xmlns:a16="http://schemas.microsoft.com/office/drawing/2014/main" id="{D7417C3D-FA42-4D26-AB16-90E95DCB8294}"/>
              </a:ext>
            </a:extLst>
          </p:cNvPr>
          <p:cNvSpPr/>
          <p:nvPr/>
        </p:nvSpPr>
        <p:spPr>
          <a:xfrm>
            <a:off x="376062" y="5165065"/>
            <a:ext cx="5433208" cy="4934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 cmpd="dbl">
            <a:solidFill>
              <a:srgbClr val="59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소프트웨어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2017038062 	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정해경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모서리가 둥근 직사각형 63">
            <a:extLst>
              <a:ext uri="{FF2B5EF4-FFF2-40B4-BE49-F238E27FC236}">
                <a16:creationId xmlns:a16="http://schemas.microsoft.com/office/drawing/2014/main" id="{CA6C66AD-4685-49B1-8A87-9AC161EECC70}"/>
              </a:ext>
            </a:extLst>
          </p:cNvPr>
          <p:cNvSpPr/>
          <p:nvPr/>
        </p:nvSpPr>
        <p:spPr>
          <a:xfrm>
            <a:off x="376061" y="4472122"/>
            <a:ext cx="5433209" cy="4934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 cmpd="dbl">
            <a:solidFill>
              <a:srgbClr val="59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소프트웨어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2017038071	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김아람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모서리가 둥근 직사각형 63">
            <a:extLst>
              <a:ext uri="{FF2B5EF4-FFF2-40B4-BE49-F238E27FC236}">
                <a16:creationId xmlns:a16="http://schemas.microsoft.com/office/drawing/2014/main" id="{B6C68AF9-9594-43EE-AFF2-957F8A504D1A}"/>
              </a:ext>
            </a:extLst>
          </p:cNvPr>
          <p:cNvSpPr/>
          <p:nvPr/>
        </p:nvSpPr>
        <p:spPr>
          <a:xfrm>
            <a:off x="376062" y="5833512"/>
            <a:ext cx="5433208" cy="4934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 cmpd="dbl">
            <a:solidFill>
              <a:srgbClr val="59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전자공학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2016017038 	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이연남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370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789718" y="212935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718377" y="890046"/>
            <a:ext cx="10581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6.</a:t>
            </a:r>
            <a:r>
              <a:rPr lang="en-US" altLang="ko-KR" sz="2000" b="1" dirty="0">
                <a:solidFill>
                  <a:schemeClr val="tx1"/>
                </a:solidFill>
              </a:rPr>
              <a:t> The location of vaccination for people who have had side effects within five days of the vaccination date.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F312-2940-42DD-ACF0-F21C7985D1FB}"/>
              </a:ext>
            </a:extLst>
          </p:cNvPr>
          <p:cNvSpPr txBox="1"/>
          <p:nvPr/>
        </p:nvSpPr>
        <p:spPr>
          <a:xfrm>
            <a:off x="736998" y="1650457"/>
            <a:ext cx="4430206" cy="3046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db.covid.aggregate</a:t>
            </a:r>
            <a:r>
              <a:rPr lang="en-US" altLang="ko-KR" sz="1600" dirty="0">
                <a:solidFill>
                  <a:schemeClr val="tx1"/>
                </a:solidFill>
              </a:rPr>
              <a:t>([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{$match: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{NUMDAYS: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{$lt:"5"},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{$group: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{_id:"$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V_ADMINBY</a:t>
            </a:r>
            <a:r>
              <a:rPr lang="en-US" altLang="ko-KR" sz="1600" dirty="0" err="1">
                <a:solidFill>
                  <a:schemeClr val="tx1"/>
                </a:solidFill>
              </a:rPr>
              <a:t>",count</a:t>
            </a:r>
            <a:r>
              <a:rPr lang="en-US" altLang="ko-KR" sz="1600" dirty="0">
                <a:solidFill>
                  <a:schemeClr val="tx1"/>
                </a:solidFill>
              </a:rPr>
              <a:t>:{$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sum:1</a:t>
            </a:r>
            <a:r>
              <a:rPr lang="en-US" altLang="ko-KR" sz="1600" dirty="0">
                <a:solidFill>
                  <a:schemeClr val="tx1"/>
                </a:solidFill>
              </a:rPr>
              <a:t>}}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865016" y="1390202"/>
            <a:ext cx="1393883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Query6</a:t>
            </a:r>
            <a:endParaRPr lang="ko-KR" altLang="en-US"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31C4AE-6C37-408A-A397-BCBD73937D30}"/>
              </a:ext>
            </a:extLst>
          </p:cNvPr>
          <p:cNvSpPr/>
          <p:nvPr/>
        </p:nvSpPr>
        <p:spPr>
          <a:xfrm>
            <a:off x="5241776" y="3755679"/>
            <a:ext cx="687076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536E646-7CD4-4BD5-9EA2-223917346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72" y="1637534"/>
            <a:ext cx="5101280" cy="179146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082B8A4-A019-4765-99F4-94CCC24C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72" y="3551455"/>
            <a:ext cx="5101280" cy="27535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AC44-E69F-45CE-8CCC-D2143396D995}"/>
              </a:ext>
            </a:extLst>
          </p:cNvPr>
          <p:cNvSpPr/>
          <p:nvPr/>
        </p:nvSpPr>
        <p:spPr>
          <a:xfrm>
            <a:off x="9547123" y="2156654"/>
            <a:ext cx="872591" cy="1272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BE3EAB-759E-4CBF-88AA-DBD38CF73AC0}"/>
              </a:ext>
            </a:extLst>
          </p:cNvPr>
          <p:cNvSpPr/>
          <p:nvPr/>
        </p:nvSpPr>
        <p:spPr>
          <a:xfrm>
            <a:off x="8942439" y="4928225"/>
            <a:ext cx="872591" cy="1376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7A76BA4-0234-43DA-840D-945F5F6D4E70}"/>
              </a:ext>
            </a:extLst>
          </p:cNvPr>
          <p:cNvCxnSpPr>
            <a:stCxn id="4" idx="3"/>
            <a:endCxn id="13" idx="3"/>
          </p:cNvCxnSpPr>
          <p:nvPr/>
        </p:nvCxnSpPr>
        <p:spPr>
          <a:xfrm flipH="1">
            <a:off x="9815030" y="2792827"/>
            <a:ext cx="604684" cy="2823784"/>
          </a:xfrm>
          <a:prstGeom prst="bentConnector3">
            <a:avLst>
              <a:gd name="adj1" fmla="val -3780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6AB53D-5483-4C9B-8B94-A2AC9287652D}"/>
              </a:ext>
            </a:extLst>
          </p:cNvPr>
          <p:cNvSpPr txBox="1"/>
          <p:nvPr/>
        </p:nvSpPr>
        <p:spPr>
          <a:xfrm>
            <a:off x="718377" y="4840299"/>
            <a:ext cx="4430206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PUB</a:t>
            </a:r>
            <a:r>
              <a:rPr lang="en-US" altLang="ko-KR" sz="1600" dirty="0">
                <a:solidFill>
                  <a:schemeClr val="tx1"/>
                </a:solidFill>
              </a:rPr>
              <a:t>=Public	</a:t>
            </a:r>
            <a:r>
              <a:rPr lang="en-US" altLang="ko-KR" sz="1600" b="1" dirty="0">
                <a:solidFill>
                  <a:schemeClr val="tx1"/>
                </a:solidFill>
              </a:rPr>
              <a:t>PVT</a:t>
            </a:r>
            <a:r>
              <a:rPr lang="en-US" altLang="ko-KR" sz="1600" dirty="0">
                <a:solidFill>
                  <a:schemeClr val="tx1"/>
                </a:solidFill>
              </a:rPr>
              <a:t>=Private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MIL</a:t>
            </a:r>
            <a:r>
              <a:rPr lang="en-US" altLang="ko-KR" sz="1600" dirty="0">
                <a:solidFill>
                  <a:schemeClr val="tx1"/>
                </a:solidFill>
              </a:rPr>
              <a:t>=Military	</a:t>
            </a:r>
            <a:r>
              <a:rPr lang="en-US" altLang="ko-KR" sz="1600" b="1" dirty="0">
                <a:solidFill>
                  <a:schemeClr val="tx1"/>
                </a:solidFill>
              </a:rPr>
              <a:t>PHM</a:t>
            </a:r>
            <a:r>
              <a:rPr lang="en-US" altLang="ko-KR" sz="1600" dirty="0">
                <a:solidFill>
                  <a:schemeClr val="tx1"/>
                </a:solidFill>
              </a:rPr>
              <a:t>=Pharmacy or store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SCH</a:t>
            </a:r>
            <a:r>
              <a:rPr lang="en-US" altLang="ko-KR" sz="1600" dirty="0">
                <a:solidFill>
                  <a:schemeClr val="tx1"/>
                </a:solidFill>
              </a:rPr>
              <a:t>=School or student health clinic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</a:rPr>
              <a:t>=Nursing home or senior living facility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WRK</a:t>
            </a:r>
            <a:r>
              <a:rPr lang="en-US" altLang="ko-KR" sz="1600" dirty="0">
                <a:solidFill>
                  <a:schemeClr val="tx1"/>
                </a:solidFill>
              </a:rPr>
              <a:t>=Workplace clinic     </a:t>
            </a:r>
            <a:r>
              <a:rPr lang="en-US" altLang="ko-KR" sz="1600" b="1" dirty="0">
                <a:solidFill>
                  <a:schemeClr val="tx1"/>
                </a:solidFill>
              </a:rPr>
              <a:t>OTH</a:t>
            </a:r>
            <a:r>
              <a:rPr lang="en-US" altLang="ko-KR" sz="1600" dirty="0">
                <a:solidFill>
                  <a:schemeClr val="tx1"/>
                </a:solidFill>
              </a:rPr>
              <a:t>=Other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UNK</a:t>
            </a:r>
            <a:r>
              <a:rPr lang="en-US" altLang="ko-KR" sz="1600" dirty="0">
                <a:solidFill>
                  <a:schemeClr val="tx1"/>
                </a:solidFill>
              </a:rPr>
              <a:t>=Unknown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ECD4EB-61FE-42E2-8E0D-79EABA67DCC9}"/>
              </a:ext>
            </a:extLst>
          </p:cNvPr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7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4166" y="-131522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Optimization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11349" y="18154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4126376" y="921298"/>
            <a:ext cx="3574904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1.Text indexing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2B2675-D193-4243-BE5E-1B1DE2D5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1736940"/>
            <a:ext cx="4606332" cy="45940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F45A18-4048-4B75-BCA5-4FD78E55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89" y="3800608"/>
            <a:ext cx="3669665" cy="4667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0F2547-2893-48C2-A7AF-468C0F4A6F82}"/>
              </a:ext>
            </a:extLst>
          </p:cNvPr>
          <p:cNvGrpSpPr/>
          <p:nvPr/>
        </p:nvGrpSpPr>
        <p:grpSpPr>
          <a:xfrm>
            <a:off x="6606779" y="1736940"/>
            <a:ext cx="4995941" cy="4594062"/>
            <a:chOff x="5279244" y="3200406"/>
            <a:chExt cx="6496050" cy="370397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C8FA46-E40E-45DD-9538-AC11214B3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244" y="3742079"/>
              <a:ext cx="6496050" cy="31623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6BF57CC-AA4C-4770-A7BE-78DDE236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9244" y="3200406"/>
              <a:ext cx="6467475" cy="542925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F179D-10F9-42A7-AA32-75FA1C5853A4}"/>
              </a:ext>
            </a:extLst>
          </p:cNvPr>
          <p:cNvSpPr/>
          <p:nvPr/>
        </p:nvSpPr>
        <p:spPr>
          <a:xfrm>
            <a:off x="1398147" y="5994400"/>
            <a:ext cx="2117213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34C2B4-CA18-449E-8748-3A5124A37F22}"/>
              </a:ext>
            </a:extLst>
          </p:cNvPr>
          <p:cNvSpPr/>
          <p:nvPr/>
        </p:nvSpPr>
        <p:spPr>
          <a:xfrm>
            <a:off x="7301107" y="3370880"/>
            <a:ext cx="2117213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8DF6CF-9AA5-4526-AF3D-F1655D760D0A}"/>
              </a:ext>
            </a:extLst>
          </p:cNvPr>
          <p:cNvCxnSpPr>
            <a:stCxn id="23" idx="3"/>
            <a:endCxn id="18" idx="1"/>
          </p:cNvCxnSpPr>
          <p:nvPr/>
        </p:nvCxnSpPr>
        <p:spPr>
          <a:xfrm flipV="1">
            <a:off x="3515360" y="4033971"/>
            <a:ext cx="235029" cy="213726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7C3C893-E2CE-4E60-8DDB-95775D762ABE}"/>
              </a:ext>
            </a:extLst>
          </p:cNvPr>
          <p:cNvCxnSpPr>
            <a:stCxn id="18" idx="0"/>
            <a:endCxn id="24" idx="1"/>
          </p:cNvCxnSpPr>
          <p:nvPr/>
        </p:nvCxnSpPr>
        <p:spPr>
          <a:xfrm rot="5400000" flipH="1" flipV="1">
            <a:off x="6316718" y="2816220"/>
            <a:ext cx="252892" cy="17158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8357FD0-B5B0-49A1-AA52-3009BC13E3A9}"/>
              </a:ext>
            </a:extLst>
          </p:cNvPr>
          <p:cNvSpPr/>
          <p:nvPr/>
        </p:nvSpPr>
        <p:spPr>
          <a:xfrm>
            <a:off x="3830320" y="3724552"/>
            <a:ext cx="3081178" cy="4667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0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8260" y="909510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4166" y="-131522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Optimization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11349" y="18154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34B06A-5336-4D43-B74A-90357F335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14" y="1494503"/>
            <a:ext cx="4565648" cy="4897970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7C3C893-E2CE-4E60-8DDB-95775D762A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16718" y="2816220"/>
            <a:ext cx="252892" cy="17158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EF179D-10F9-42A7-AA32-75FA1C5853A4}"/>
              </a:ext>
            </a:extLst>
          </p:cNvPr>
          <p:cNvSpPr/>
          <p:nvPr/>
        </p:nvSpPr>
        <p:spPr>
          <a:xfrm>
            <a:off x="1510453" y="6087384"/>
            <a:ext cx="2730264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C24DDEC-495F-49A7-9D66-F5D05FB69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86" y="2743196"/>
            <a:ext cx="3327732" cy="165735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2B206773-F84A-4EFD-9FC7-AED004CCCBE8}"/>
              </a:ext>
            </a:extLst>
          </p:cNvPr>
          <p:cNvSpPr/>
          <p:nvPr/>
        </p:nvSpPr>
        <p:spPr>
          <a:xfrm>
            <a:off x="4159892" y="2635344"/>
            <a:ext cx="3730319" cy="4667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DF5E88-F645-4BE6-A713-A58A4D5C7A82}"/>
              </a:ext>
            </a:extLst>
          </p:cNvPr>
          <p:cNvSpPr/>
          <p:nvPr/>
        </p:nvSpPr>
        <p:spPr>
          <a:xfrm>
            <a:off x="7964606" y="3800609"/>
            <a:ext cx="2542356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BF59404-9A0E-41FA-A0B5-31C60286DA87}"/>
              </a:ext>
            </a:extLst>
          </p:cNvPr>
          <p:cNvCxnSpPr>
            <a:cxnSpLocks/>
            <a:stCxn id="23" idx="0"/>
            <a:endCxn id="32" idx="2"/>
          </p:cNvCxnSpPr>
          <p:nvPr/>
        </p:nvCxnSpPr>
        <p:spPr>
          <a:xfrm rot="5400000" flipH="1" flipV="1">
            <a:off x="1908400" y="3835893"/>
            <a:ext cx="3218677" cy="12843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37DA0D7-A1CB-4BF1-BA6A-78076D29F181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047785" y="1612610"/>
            <a:ext cx="1165265" cy="3210732"/>
          </a:xfrm>
          <a:prstGeom prst="bentConnector3">
            <a:avLst>
              <a:gd name="adj1" fmla="val -19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E30CE14-4724-466E-BA1C-D283FE33C391}"/>
              </a:ext>
            </a:extLst>
          </p:cNvPr>
          <p:cNvGrpSpPr/>
          <p:nvPr/>
        </p:nvGrpSpPr>
        <p:grpSpPr>
          <a:xfrm>
            <a:off x="7576794" y="1712418"/>
            <a:ext cx="3881787" cy="4551801"/>
            <a:chOff x="7576794" y="1712418"/>
            <a:chExt cx="3881787" cy="455180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7815867-9E9F-460E-8CFA-6E37D977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6795" y="2228853"/>
              <a:ext cx="3881786" cy="4035366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CD264DD-3C8D-47DF-AACC-D495B0CC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6794" y="1712418"/>
              <a:ext cx="3881787" cy="503441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4037378" y="1017265"/>
            <a:ext cx="4105755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Compound indexing</a:t>
            </a:r>
          </a:p>
        </p:txBody>
      </p:sp>
    </p:spTree>
    <p:extLst>
      <p:ext uri="{BB962C8B-B14F-4D97-AF65-F5344CB8AC3E}">
        <p14:creationId xmlns:p14="http://schemas.microsoft.com/office/powerpoint/2010/main" val="407015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4166" y="-131522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Optimization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11349" y="18154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4037378" y="844718"/>
            <a:ext cx="3574904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en-US" altLang="ko-KR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Sharding</a:t>
            </a:r>
            <a:endParaRPr lang="en-US" altLang="ko-KR" sz="3200" b="1" i="0" dirty="0">
              <a:solidFill>
                <a:schemeClr val="bg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595A862-F3DF-4BCE-8B12-BF2D7BBCF175}"/>
              </a:ext>
            </a:extLst>
          </p:cNvPr>
          <p:cNvGrpSpPr/>
          <p:nvPr/>
        </p:nvGrpSpPr>
        <p:grpSpPr>
          <a:xfrm>
            <a:off x="5018050" y="1519194"/>
            <a:ext cx="3479537" cy="1827425"/>
            <a:chOff x="5461711" y="879892"/>
            <a:chExt cx="3419475" cy="202679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5B19DB-B1CF-4276-9F90-CA6C7935F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751" y="2049437"/>
              <a:ext cx="3284581" cy="8572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11265A5-CC77-406D-BCAC-0DA502C4F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1711" y="879892"/>
              <a:ext cx="3419475" cy="1209675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DB6D69AF-68EC-41BC-8E70-F2703BA68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16" y="3492335"/>
            <a:ext cx="4543425" cy="1846471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B81B5A-4BD8-44E1-A9DA-AEE6B485AF52}"/>
              </a:ext>
            </a:extLst>
          </p:cNvPr>
          <p:cNvGrpSpPr/>
          <p:nvPr/>
        </p:nvGrpSpPr>
        <p:grpSpPr>
          <a:xfrm>
            <a:off x="609600" y="1509333"/>
            <a:ext cx="3945054" cy="4304761"/>
            <a:chOff x="4037366" y="1541781"/>
            <a:chExt cx="4887726" cy="31814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D7C988-91E2-4C60-8B56-640422AF76B1}"/>
                </a:ext>
              </a:extLst>
            </p:cNvPr>
            <p:cNvGrpSpPr/>
            <p:nvPr/>
          </p:nvGrpSpPr>
          <p:grpSpPr>
            <a:xfrm>
              <a:off x="4037366" y="1541781"/>
              <a:ext cx="4887726" cy="3181435"/>
              <a:chOff x="6350787" y="1519194"/>
              <a:chExt cx="4887740" cy="318143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A9DE65D-CDAE-40AA-A93D-DAC1006AB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0787" y="1652627"/>
                <a:ext cx="4762500" cy="30480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C5AE87D-E0C8-456F-AA50-9532A6494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7833" y="1849079"/>
                <a:ext cx="1704975" cy="7048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C2975E7-D284-4340-8AE0-50D43A803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7643" y="3793897"/>
                <a:ext cx="1047750" cy="847725"/>
              </a:xfrm>
              <a:prstGeom prst="rect">
                <a:avLst/>
              </a:prstGeom>
            </p:spPr>
          </p:pic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848D2591-94FF-486B-9B4B-336C9210F8AB}"/>
                  </a:ext>
                </a:extLst>
              </p:cNvPr>
              <p:cNvSpPr/>
              <p:nvPr/>
            </p:nvSpPr>
            <p:spPr>
              <a:xfrm>
                <a:off x="7959392" y="4134306"/>
                <a:ext cx="618251" cy="1669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86C5BA37-1C1C-4FD8-8DED-CC53636C7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09200" y="4083837"/>
                <a:ext cx="971550" cy="20002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05CA37F-4066-4CC0-A86A-C794FB65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9200" y="3793897"/>
                <a:ext cx="971550" cy="230517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CA8B256-9D3E-4051-8069-D654B4031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4425" y="4374286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CA572CFF-570D-4602-8F41-9C2B0EA7E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05077" y="2036660"/>
                <a:ext cx="933450" cy="24765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A786AE4-CF37-4E67-863B-B2BDC291A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43177" y="2300133"/>
                <a:ext cx="895350" cy="237972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16303E9E-E759-4FD1-90D7-13C1E8EDC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03630" y="1519194"/>
                <a:ext cx="971550" cy="314325"/>
              </a:xfrm>
              <a:prstGeom prst="rect">
                <a:avLst/>
              </a:prstGeom>
            </p:spPr>
          </p:pic>
        </p:grp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E7682F58-C90E-4F16-B408-6ACE4C024A67}"/>
                </a:ext>
              </a:extLst>
            </p:cNvPr>
            <p:cNvSpPr/>
            <p:nvPr/>
          </p:nvSpPr>
          <p:spPr>
            <a:xfrm rot="16200000">
              <a:off x="7472945" y="2732896"/>
              <a:ext cx="447931" cy="16931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0F4FA6A0-61A2-4BE1-B9D8-DF0B95067D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3885" y="3833045"/>
            <a:ext cx="3881301" cy="228915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82CEE3D-ED93-43D8-8216-EFFD64B7FF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4734" y="4113975"/>
            <a:ext cx="4205591" cy="23215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600F5D8-78B5-48BD-A645-433CF337FD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477" y="2370957"/>
            <a:ext cx="666750" cy="33337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97F27C1-6B73-4B74-A817-E0CA7F552C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7027" y="3675882"/>
            <a:ext cx="657225" cy="314325"/>
          </a:xfrm>
          <a:prstGeom prst="rect">
            <a:avLst/>
          </a:prstGeom>
        </p:spPr>
      </p:pic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43CB478-60D0-49B0-B0C7-99C0FBD79EE6}"/>
              </a:ext>
            </a:extLst>
          </p:cNvPr>
          <p:cNvCxnSpPr>
            <a:cxnSpLocks/>
            <a:stCxn id="79" idx="3"/>
            <a:endCxn id="81" idx="0"/>
          </p:cNvCxnSpPr>
          <p:nvPr/>
        </p:nvCxnSpPr>
        <p:spPr>
          <a:xfrm>
            <a:off x="8927227" y="2537645"/>
            <a:ext cx="678413" cy="113823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6B8E0795-1D53-4404-8C2A-80DE50CDB4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7027" y="2704332"/>
            <a:ext cx="966787" cy="22673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5EC74E1-80B4-4419-B863-C11D00B47B22}"/>
              </a:ext>
            </a:extLst>
          </p:cNvPr>
          <p:cNvSpPr txBox="1"/>
          <p:nvPr/>
        </p:nvSpPr>
        <p:spPr>
          <a:xfrm>
            <a:off x="5018050" y="1481828"/>
            <a:ext cx="6564350" cy="50167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72CF4156-3E12-4946-99AE-5C1737A49C23}"/>
              </a:ext>
            </a:extLst>
          </p:cNvPr>
          <p:cNvSpPr/>
          <p:nvPr/>
        </p:nvSpPr>
        <p:spPr>
          <a:xfrm>
            <a:off x="4463399" y="3508034"/>
            <a:ext cx="498014" cy="3346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2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4166" y="-131522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Optimization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11349" y="18154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4037378" y="844718"/>
            <a:ext cx="3574904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en-US" altLang="ko-KR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Sharding</a:t>
            </a:r>
            <a:endParaRPr lang="en-US" altLang="ko-KR" sz="3200" b="1" i="0" dirty="0">
              <a:solidFill>
                <a:schemeClr val="bg1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AC79B78-84F8-49E7-A30B-C08129D5E57A}"/>
              </a:ext>
            </a:extLst>
          </p:cNvPr>
          <p:cNvGrpSpPr/>
          <p:nvPr/>
        </p:nvGrpSpPr>
        <p:grpSpPr>
          <a:xfrm>
            <a:off x="1913991" y="1765662"/>
            <a:ext cx="8309023" cy="1445762"/>
            <a:chOff x="1928569" y="4788816"/>
            <a:chExt cx="7886390" cy="1445762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E46E1D1-1AE4-4818-BD66-05FE1CC5D601}"/>
                </a:ext>
              </a:extLst>
            </p:cNvPr>
            <p:cNvCxnSpPr/>
            <p:nvPr/>
          </p:nvCxnSpPr>
          <p:spPr>
            <a:xfrm>
              <a:off x="5901179" y="5316717"/>
              <a:ext cx="0" cy="5808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0E8CE81-6401-4F3D-B5E3-2268A7499CF4}"/>
                </a:ext>
              </a:extLst>
            </p:cNvPr>
            <p:cNvGrpSpPr/>
            <p:nvPr/>
          </p:nvGrpSpPr>
          <p:grpSpPr>
            <a:xfrm>
              <a:off x="1928569" y="4788816"/>
              <a:ext cx="7886390" cy="1445762"/>
              <a:chOff x="1928569" y="4788816"/>
              <a:chExt cx="7886390" cy="1445762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1DDAB70-4849-4C7B-8531-3CCCBEA1D245}"/>
                  </a:ext>
                </a:extLst>
              </p:cNvPr>
              <p:cNvSpPr/>
              <p:nvPr/>
            </p:nvSpPr>
            <p:spPr>
              <a:xfrm>
                <a:off x="5279010" y="4788816"/>
                <a:ext cx="1244338" cy="5279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Collection</a:t>
                </a:r>
              </a:p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  <a:latin typeface="Noto Sans"/>
                  </a:rPr>
                  <a:t>55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 Sans"/>
                  </a:rPr>
                  <a:t>MB</a:t>
                </a:r>
                <a:endParaRPr lang="ko-KR" altLang="en-US" dirty="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36E29C5-4CDE-4BF6-BCEF-57FB6D448286}"/>
                  </a:ext>
                </a:extLst>
              </p:cNvPr>
              <p:cNvSpPr/>
              <p:nvPr/>
            </p:nvSpPr>
            <p:spPr>
              <a:xfrm>
                <a:off x="1928569" y="5896410"/>
                <a:ext cx="1314252" cy="337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ShardA</a:t>
                </a:r>
                <a:endParaRPr lang="ko-KR" altLang="en-US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2412FD8-F553-4D2A-962E-48C7DEE466EF}"/>
                  </a:ext>
                </a:extLst>
              </p:cNvPr>
              <p:cNvSpPr/>
              <p:nvPr/>
            </p:nvSpPr>
            <p:spPr>
              <a:xfrm>
                <a:off x="5244053" y="5897545"/>
                <a:ext cx="1314252" cy="337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ShardB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ADB3406-6685-4291-A709-15B619A5B68C}"/>
                  </a:ext>
                </a:extLst>
              </p:cNvPr>
              <p:cNvSpPr/>
              <p:nvPr/>
            </p:nvSpPr>
            <p:spPr>
              <a:xfrm>
                <a:off x="8500707" y="5894078"/>
                <a:ext cx="1314252" cy="337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ShardC</a:t>
                </a:r>
                <a:endParaRPr lang="ko-KR" altLang="en-US" dirty="0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08E0FEF-C5FC-479E-BFBA-22503F911A0C}"/>
                  </a:ext>
                </a:extLst>
              </p:cNvPr>
              <p:cNvCxnSpPr>
                <a:cxnSpLocks/>
                <a:stCxn id="62" idx="2"/>
                <a:endCxn id="64" idx="0"/>
              </p:cNvCxnSpPr>
              <p:nvPr/>
            </p:nvCxnSpPr>
            <p:spPr>
              <a:xfrm flipH="1">
                <a:off x="2585695" y="5316717"/>
                <a:ext cx="3315484" cy="5796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9EEA443A-E910-496A-AF42-30E28245A5AB}"/>
                  </a:ext>
                </a:extLst>
              </p:cNvPr>
              <p:cNvCxnSpPr>
                <a:stCxn id="62" idx="2"/>
                <a:endCxn id="66" idx="0"/>
              </p:cNvCxnSpPr>
              <p:nvPr/>
            </p:nvCxnSpPr>
            <p:spPr>
              <a:xfrm>
                <a:off x="5901179" y="5316717"/>
                <a:ext cx="3256654" cy="5773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304247-6FB0-4008-AB59-9945769703D9}"/>
                  </a:ext>
                </a:extLst>
              </p:cNvPr>
              <p:cNvSpPr txBox="1"/>
              <p:nvPr/>
            </p:nvSpPr>
            <p:spPr>
              <a:xfrm>
                <a:off x="3499701" y="5420731"/>
                <a:ext cx="10722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  <a:latin typeface="Noto Sans"/>
                  </a:rPr>
                  <a:t>18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 Sans"/>
                  </a:rPr>
                  <a:t>MB</a:t>
                </a:r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B792C7-6A46-45A9-B2C7-E9BF37A86278}"/>
                  </a:ext>
                </a:extLst>
              </p:cNvPr>
              <p:cNvSpPr txBox="1"/>
              <p:nvPr/>
            </p:nvSpPr>
            <p:spPr>
              <a:xfrm>
                <a:off x="7114097" y="5411172"/>
                <a:ext cx="10722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  <a:latin typeface="Noto Sans"/>
                  </a:rPr>
                  <a:t>18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 Sans"/>
                  </a:rPr>
                  <a:t>MB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AB58DC2-9FC1-4B36-B9A7-0E8ABDC5ACA7}"/>
                  </a:ext>
                </a:extLst>
              </p:cNvPr>
              <p:cNvSpPr txBox="1"/>
              <p:nvPr/>
            </p:nvSpPr>
            <p:spPr>
              <a:xfrm>
                <a:off x="5328735" y="5411172"/>
                <a:ext cx="10722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  <a:latin typeface="Noto Sans"/>
                  </a:rPr>
                  <a:t>18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 Sans"/>
                  </a:rPr>
                  <a:t>MB</a:t>
                </a:r>
                <a:endParaRPr lang="ko-KR" altLang="en-US" dirty="0"/>
              </a:p>
            </p:txBody>
          </p:sp>
        </p:grp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B8AC5AC-5C4B-4226-8868-8F4B5F50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05" y="4214168"/>
            <a:ext cx="4619625" cy="170497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9EED94-2C30-4811-9AEC-0EDB733F4FF4}"/>
              </a:ext>
            </a:extLst>
          </p:cNvPr>
          <p:cNvGrpSpPr/>
          <p:nvPr/>
        </p:nvGrpSpPr>
        <p:grpSpPr>
          <a:xfrm>
            <a:off x="658664" y="3629077"/>
            <a:ext cx="5483279" cy="2656176"/>
            <a:chOff x="2790825" y="3205162"/>
            <a:chExt cx="6678940" cy="114325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D2FB885-B5FF-4B78-A535-3FBF6CFD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0825" y="3205162"/>
              <a:ext cx="6610350" cy="4476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375BA8C-D75F-4730-A2C8-A8F06975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0825" y="3595944"/>
              <a:ext cx="6678940" cy="752475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950EA8-5868-41E9-B817-9D582988C0B8}"/>
              </a:ext>
            </a:extLst>
          </p:cNvPr>
          <p:cNvSpPr/>
          <p:nvPr/>
        </p:nvSpPr>
        <p:spPr>
          <a:xfrm>
            <a:off x="1913992" y="5817916"/>
            <a:ext cx="3529991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28D3313-94CA-49AB-916E-D03F3650A436}"/>
              </a:ext>
            </a:extLst>
          </p:cNvPr>
          <p:cNvSpPr/>
          <p:nvPr/>
        </p:nvSpPr>
        <p:spPr>
          <a:xfrm>
            <a:off x="7612282" y="5641080"/>
            <a:ext cx="3529991" cy="353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7EF05728-A531-477B-88C9-B4D2127D5ACB}"/>
              </a:ext>
            </a:extLst>
          </p:cNvPr>
          <p:cNvCxnSpPr>
            <a:cxnSpLocks/>
            <a:stCxn id="55" idx="3"/>
            <a:endCxn id="74" idx="0"/>
          </p:cNvCxnSpPr>
          <p:nvPr/>
        </p:nvCxnSpPr>
        <p:spPr>
          <a:xfrm flipV="1">
            <a:off x="5443983" y="5641080"/>
            <a:ext cx="3933295" cy="353672"/>
          </a:xfrm>
          <a:prstGeom prst="bentConnector4">
            <a:avLst>
              <a:gd name="adj1" fmla="val 27563"/>
              <a:gd name="adj2" fmla="val 1646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E72628E-77D2-4C96-83F0-BB5516656471}"/>
              </a:ext>
            </a:extLst>
          </p:cNvPr>
          <p:cNvSpPr txBox="1"/>
          <p:nvPr/>
        </p:nvSpPr>
        <p:spPr>
          <a:xfrm>
            <a:off x="658664" y="1603801"/>
            <a:ext cx="10715966" cy="1815882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187A7A-3ABC-43A7-9AEA-F0B301E45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142" y="1101103"/>
            <a:ext cx="2609403" cy="1287402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365D2BE-E933-4B8B-8717-7FC9D89C7150}"/>
              </a:ext>
            </a:extLst>
          </p:cNvPr>
          <p:cNvSpPr/>
          <p:nvPr/>
        </p:nvSpPr>
        <p:spPr>
          <a:xfrm>
            <a:off x="8572140" y="2118201"/>
            <a:ext cx="1505926" cy="269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243BEE-155E-406D-99E2-3073B3AC0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168" y="2771637"/>
            <a:ext cx="942975" cy="22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228874-297D-4A10-8CB0-16F12CC52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5088" y="2827599"/>
            <a:ext cx="819150" cy="238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B34CDE-01AE-4999-8A27-4FDE3CDEE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893" y="2833057"/>
            <a:ext cx="7715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90865" y="20527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DC933-3CE0-4319-9662-F403DBE0963B}"/>
              </a:ext>
            </a:extLst>
          </p:cNvPr>
          <p:cNvSpPr txBox="1"/>
          <p:nvPr/>
        </p:nvSpPr>
        <p:spPr>
          <a:xfrm>
            <a:off x="791852" y="1131491"/>
            <a:ext cx="942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2222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1.Bar chart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4D1812-7D77-4E4C-ADC8-617FE20B00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5324" y="2032284"/>
            <a:ext cx="5219753" cy="39674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1ABF54-EEF1-4E37-9CD3-94E10110D5E2}"/>
              </a:ext>
            </a:extLst>
          </p:cNvPr>
          <p:cNvGrpSpPr/>
          <p:nvPr/>
        </p:nvGrpSpPr>
        <p:grpSpPr>
          <a:xfrm>
            <a:off x="786923" y="4416070"/>
            <a:ext cx="4293122" cy="1583694"/>
            <a:chOff x="786923" y="4416070"/>
            <a:chExt cx="4293122" cy="1583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EFA774-F919-48D2-B1BB-3B7074554DF1}"/>
                </a:ext>
              </a:extLst>
            </p:cNvPr>
            <p:cNvSpPr txBox="1"/>
            <p:nvPr/>
          </p:nvSpPr>
          <p:spPr>
            <a:xfrm>
              <a:off x="786923" y="4676325"/>
              <a:ext cx="4293122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dirty="0"/>
            </a:p>
            <a:p>
              <a:pPr algn="ctr"/>
              <a:r>
                <a:rPr lang="en-US" altLang="ko-KR" sz="2000" dirty="0"/>
                <a:t>X:</a:t>
              </a:r>
              <a:r>
                <a:rPr lang="en-US" altLang="ko-KR" sz="2000" dirty="0">
                  <a:solidFill>
                    <a:schemeClr val="tx1"/>
                  </a:solidFill>
                </a:rPr>
                <a:t>STATE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Y:DIED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C49062D-0A0A-4C40-92E5-2082DA9ADE78}"/>
                </a:ext>
              </a:extLst>
            </p:cNvPr>
            <p:cNvSpPr/>
            <p:nvPr/>
          </p:nvSpPr>
          <p:spPr>
            <a:xfrm>
              <a:off x="2196454" y="4416070"/>
              <a:ext cx="1675423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COLUMN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611A25-148B-4047-89A6-F74DC4C59EE6}"/>
              </a:ext>
            </a:extLst>
          </p:cNvPr>
          <p:cNvGrpSpPr/>
          <p:nvPr/>
        </p:nvGrpSpPr>
        <p:grpSpPr>
          <a:xfrm>
            <a:off x="786923" y="2095960"/>
            <a:ext cx="4293122" cy="1968652"/>
            <a:chOff x="786923" y="2095960"/>
            <a:chExt cx="4293122" cy="1968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9FFEFB-C9C9-4C9F-9CEF-FEA5BCF532AD}"/>
                </a:ext>
              </a:extLst>
            </p:cNvPr>
            <p:cNvSpPr txBox="1"/>
            <p:nvPr/>
          </p:nvSpPr>
          <p:spPr>
            <a:xfrm>
              <a:off x="786923" y="2433396"/>
              <a:ext cx="4293122" cy="163121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b="0" i="0" dirty="0">
                <a:solidFill>
                  <a:srgbClr val="000000"/>
                </a:solidFill>
                <a:effectLst/>
                <a:latin typeface="Noto Sans"/>
              </a:endParaRPr>
            </a:p>
            <a:p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Noto Sans"/>
                </a:rPr>
                <a:t>Each state in the United States counts the number of deaths after vaccination as bar chart.</a:t>
              </a:r>
              <a:endParaRPr lang="ko-KR" altLang="en-US" sz="2000" dirty="0"/>
            </a:p>
            <a:p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806DCF2-B58E-415C-8DDA-939AF1D1D8BD}"/>
                </a:ext>
              </a:extLst>
            </p:cNvPr>
            <p:cNvSpPr/>
            <p:nvPr/>
          </p:nvSpPr>
          <p:spPr>
            <a:xfrm>
              <a:off x="1748172" y="2095960"/>
              <a:ext cx="2407926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DESCRIPTION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1E286AA-1005-4332-A2AA-F435714EF431}"/>
              </a:ext>
            </a:extLst>
          </p:cNvPr>
          <p:cNvSpPr/>
          <p:nvPr/>
        </p:nvSpPr>
        <p:spPr>
          <a:xfrm>
            <a:off x="5381427" y="3794798"/>
            <a:ext cx="687076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2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90865" y="20527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DC933-3CE0-4319-9662-F403DBE0963B}"/>
              </a:ext>
            </a:extLst>
          </p:cNvPr>
          <p:cNvSpPr txBox="1"/>
          <p:nvPr/>
        </p:nvSpPr>
        <p:spPr>
          <a:xfrm>
            <a:off x="686937" y="1044407"/>
            <a:ext cx="942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2222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2.Pie chart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AAB94A-7FA2-4E9D-95DE-63DC4E2B41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3863" y="1062146"/>
            <a:ext cx="5731510" cy="500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215C5-55DB-4226-B1DD-3169455D7A9F}"/>
              </a:ext>
            </a:extLst>
          </p:cNvPr>
          <p:cNvSpPr txBox="1"/>
          <p:nvPr/>
        </p:nvSpPr>
        <p:spPr>
          <a:xfrm>
            <a:off x="676308" y="2022438"/>
            <a:ext cx="472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+mj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9B3A66-B2CE-45D5-AB98-133BE4370D69}"/>
              </a:ext>
            </a:extLst>
          </p:cNvPr>
          <p:cNvGrpSpPr/>
          <p:nvPr/>
        </p:nvGrpSpPr>
        <p:grpSpPr>
          <a:xfrm>
            <a:off x="786923" y="2022438"/>
            <a:ext cx="4293122" cy="1660875"/>
            <a:chOff x="786923" y="2095960"/>
            <a:chExt cx="4293122" cy="16608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CCA89-10E4-4725-B18F-E588BEECCD35}"/>
                </a:ext>
              </a:extLst>
            </p:cNvPr>
            <p:cNvSpPr txBox="1"/>
            <p:nvPr/>
          </p:nvSpPr>
          <p:spPr>
            <a:xfrm>
              <a:off x="786923" y="2433396"/>
              <a:ext cx="4293122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kern="0" dirty="0">
                <a:effectLst/>
                <a:latin typeface="+mj-lt"/>
                <a:ea typeface="굴림" panose="020B0600000101010101" pitchFamily="50" charset="-127"/>
              </a:endParaRPr>
            </a:p>
            <a:p>
              <a:r>
                <a:rPr lang="en-US" altLang="ko-KR" sz="2000" kern="0" dirty="0">
                  <a:effectLst/>
                  <a:latin typeface="+mj-lt"/>
                  <a:ea typeface="굴림" panose="020B0600000101010101" pitchFamily="50" charset="-127"/>
                </a:rPr>
                <a:t>Type of facility where vaccine was administered by state</a:t>
              </a:r>
            </a:p>
            <a:p>
              <a:endParaRPr lang="ko-KR" altLang="en-US" sz="2000" dirty="0">
                <a:latin typeface="+mj-lt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603658-3F36-4F0C-B9DF-759CD24E4CE6}"/>
                </a:ext>
              </a:extLst>
            </p:cNvPr>
            <p:cNvSpPr/>
            <p:nvPr/>
          </p:nvSpPr>
          <p:spPr>
            <a:xfrm>
              <a:off x="1748172" y="2095960"/>
              <a:ext cx="2407926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DESCRIPTION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73E4DF-78AF-4E66-9C62-FC2B33394E9C}"/>
              </a:ext>
            </a:extLst>
          </p:cNvPr>
          <p:cNvGrpSpPr/>
          <p:nvPr/>
        </p:nvGrpSpPr>
        <p:grpSpPr>
          <a:xfrm>
            <a:off x="786923" y="4135292"/>
            <a:ext cx="4293122" cy="1829915"/>
            <a:chOff x="786923" y="4416070"/>
            <a:chExt cx="4293122" cy="18299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EF92BD-D29D-4549-92EB-CA70F7E8F376}"/>
                </a:ext>
              </a:extLst>
            </p:cNvPr>
            <p:cNvSpPr txBox="1"/>
            <p:nvPr/>
          </p:nvSpPr>
          <p:spPr>
            <a:xfrm>
              <a:off x="786923" y="4676325"/>
              <a:ext cx="4293122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dirty="0"/>
            </a:p>
            <a:p>
              <a:pPr algn="ctr"/>
              <a:r>
                <a:rPr lang="en-US" altLang="ko-KR" sz="2000" dirty="0" err="1"/>
                <a:t>Label:</a:t>
              </a:r>
              <a:r>
                <a:rPr lang="en-US" altLang="ko-KR" sz="2000" dirty="0" err="1">
                  <a:solidFill>
                    <a:schemeClr val="tx1"/>
                  </a:solidFill>
                </a:rPr>
                <a:t>STATE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/>
                <a:t>V</a:t>
              </a:r>
              <a:r>
                <a:rPr lang="en-US" altLang="ko-KR" dirty="0">
                  <a:solidFill>
                    <a:schemeClr val="tx1"/>
                  </a:solidFill>
                </a:rPr>
                <a:t>alue=:GROUPBY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(V_ADMINBY, STATE).size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EE3EA2-653A-40C7-8663-AC62E295A74C}"/>
                </a:ext>
              </a:extLst>
            </p:cNvPr>
            <p:cNvSpPr/>
            <p:nvPr/>
          </p:nvSpPr>
          <p:spPr>
            <a:xfrm>
              <a:off x="2196454" y="4416070"/>
              <a:ext cx="1675423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COLUMN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3367D49-7D88-4FDE-B199-2EBECFFE4652}"/>
              </a:ext>
            </a:extLst>
          </p:cNvPr>
          <p:cNvSpPr/>
          <p:nvPr/>
        </p:nvSpPr>
        <p:spPr>
          <a:xfrm>
            <a:off x="5080045" y="3786513"/>
            <a:ext cx="543818" cy="4001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90865" y="20527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DC933-3CE0-4319-9662-F403DBE0963B}"/>
              </a:ext>
            </a:extLst>
          </p:cNvPr>
          <p:cNvSpPr txBox="1"/>
          <p:nvPr/>
        </p:nvSpPr>
        <p:spPr>
          <a:xfrm>
            <a:off x="791852" y="1164388"/>
            <a:ext cx="942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2222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Bubble</a:t>
            </a:r>
            <a:r>
              <a:rPr lang="ko-KR" altLang="en-US" sz="3600" b="1" dirty="0">
                <a:solidFill>
                  <a:srgbClr val="22222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>
                <a:solidFill>
                  <a:srgbClr val="22222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chart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D97157-CA0E-4B11-9627-5E716D90DA8E}"/>
              </a:ext>
            </a:extLst>
          </p:cNvPr>
          <p:cNvGrpSpPr/>
          <p:nvPr/>
        </p:nvGrpSpPr>
        <p:grpSpPr>
          <a:xfrm>
            <a:off x="786923" y="2022438"/>
            <a:ext cx="4293122" cy="1968652"/>
            <a:chOff x="786923" y="2095960"/>
            <a:chExt cx="4293122" cy="19686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BDA9AC-F054-41D8-8A29-345E08F5470A}"/>
                </a:ext>
              </a:extLst>
            </p:cNvPr>
            <p:cNvSpPr txBox="1"/>
            <p:nvPr/>
          </p:nvSpPr>
          <p:spPr>
            <a:xfrm>
              <a:off x="786923" y="2433396"/>
              <a:ext cx="4293122" cy="163121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kern="0" dirty="0">
                <a:latin typeface="+mj-lt"/>
                <a:ea typeface="굴림" panose="020B0600000101010101" pitchFamily="50" charset="-127"/>
              </a:endParaRPr>
            </a:p>
            <a:p>
              <a:r>
                <a:rPr lang="en-US" altLang="ko-KR" sz="2000" kern="0" dirty="0">
                  <a:effectLst/>
                  <a:latin typeface="+mj-lt"/>
                  <a:ea typeface="굴림" panose="020B0600000101010101" pitchFamily="50" charset="-127"/>
                </a:rPr>
                <a:t>This data clearly shows that people whose age is over 40 have a symptom despite they took drug before vaccination.</a:t>
              </a:r>
              <a:endParaRPr lang="ko-KR" altLang="en-US" sz="2000" dirty="0">
                <a:latin typeface="+mj-lt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65C7261-0F06-4121-9AC3-CC99E23DDB4A}"/>
                </a:ext>
              </a:extLst>
            </p:cNvPr>
            <p:cNvSpPr/>
            <p:nvPr/>
          </p:nvSpPr>
          <p:spPr>
            <a:xfrm>
              <a:off x="1748172" y="2095960"/>
              <a:ext cx="2407926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DESCRIPTION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65BC7-8154-4968-98AA-BF8225AD2670}"/>
              </a:ext>
            </a:extLst>
          </p:cNvPr>
          <p:cNvGrpSpPr/>
          <p:nvPr/>
        </p:nvGrpSpPr>
        <p:grpSpPr>
          <a:xfrm>
            <a:off x="786923" y="4135292"/>
            <a:ext cx="4293122" cy="1552917"/>
            <a:chOff x="786923" y="4416070"/>
            <a:chExt cx="4293122" cy="15529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FC06CF-48EB-4D28-B268-BCE353D08DEA}"/>
                </a:ext>
              </a:extLst>
            </p:cNvPr>
            <p:cNvSpPr txBox="1"/>
            <p:nvPr/>
          </p:nvSpPr>
          <p:spPr>
            <a:xfrm>
              <a:off x="786923" y="4676325"/>
              <a:ext cx="4293122" cy="129266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dirty="0"/>
            </a:p>
            <a:p>
              <a:pPr algn="ctr"/>
              <a:r>
                <a:rPr lang="en-US" altLang="ko-KR" sz="2000" dirty="0" err="1"/>
                <a:t>Xaxis</a:t>
              </a:r>
              <a:r>
                <a:rPr lang="en-US" altLang="ko-KR" sz="2000" dirty="0"/>
                <a:t>: AGE_YRS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000" dirty="0" err="1"/>
                <a:t>Yaxis</a:t>
              </a:r>
              <a:r>
                <a:rPr lang="en-US" altLang="ko-KR" sz="2000" dirty="0"/>
                <a:t> </a:t>
              </a:r>
              <a:r>
                <a:rPr lang="en-US" altLang="ko-KR" sz="2000" dirty="0">
                  <a:solidFill>
                    <a:schemeClr val="tx1"/>
                  </a:solidFill>
                </a:rPr>
                <a:t>=:GROUPBY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sz="1800" dirty="0"/>
                <a:t>AGE_YRS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SYPTOM:fever</a:t>
              </a:r>
              <a:r>
                <a:rPr lang="en-US" altLang="ko-KR" dirty="0">
                  <a:solidFill>
                    <a:schemeClr val="tx1"/>
                  </a:solidFill>
                </a:rPr>
                <a:t>).size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F1B6179-CBE8-4539-A067-A126309506AD}"/>
                </a:ext>
              </a:extLst>
            </p:cNvPr>
            <p:cNvSpPr/>
            <p:nvPr/>
          </p:nvSpPr>
          <p:spPr>
            <a:xfrm>
              <a:off x="2196454" y="4416070"/>
              <a:ext cx="1675423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COLUMN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0BD8E75-2099-4158-B13A-D1349553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7" y="3657599"/>
            <a:ext cx="5655722" cy="256621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0209F2B-BDA4-414A-815A-3358E256677B}"/>
              </a:ext>
            </a:extLst>
          </p:cNvPr>
          <p:cNvSpPr/>
          <p:nvPr/>
        </p:nvSpPr>
        <p:spPr>
          <a:xfrm>
            <a:off x="5267138" y="3935237"/>
            <a:ext cx="543818" cy="4001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2CDF9A-1745-4F18-A913-058C9B680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440" y="850807"/>
            <a:ext cx="2236432" cy="2726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6DF716-67ED-4DB2-9305-FC6AA2DA26CC}"/>
              </a:ext>
            </a:extLst>
          </p:cNvPr>
          <p:cNvSpPr txBox="1"/>
          <p:nvPr/>
        </p:nvSpPr>
        <p:spPr>
          <a:xfrm>
            <a:off x="5774816" y="875280"/>
            <a:ext cx="3325624" cy="26776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db.covid.aggregate</a:t>
            </a:r>
            <a:r>
              <a:rPr lang="en-US" altLang="ko-KR" sz="1200" dirty="0"/>
              <a:t>([ </a:t>
            </a:r>
          </a:p>
          <a:p>
            <a:pPr marL="0" indent="0">
              <a:buNone/>
            </a:pPr>
            <a:r>
              <a:rPr lang="en-US" altLang="ko-KR" sz="1200" dirty="0"/>
              <a:t>	{$match: </a:t>
            </a:r>
          </a:p>
          <a:p>
            <a:pPr marL="0" indent="0">
              <a:buNone/>
            </a:pPr>
            <a:r>
              <a:rPr lang="en-US" altLang="ko-KR" sz="1200" dirty="0"/>
              <a:t>	    {OTHER_MEDS: {$</a:t>
            </a:r>
            <a:r>
              <a:rPr lang="en-US" altLang="ko-KR" sz="1200" dirty="0" err="1"/>
              <a:t>regex:"</a:t>
            </a:r>
            <a:r>
              <a:rPr lang="en-US" altLang="ko-KR" sz="1200" dirty="0" err="1">
                <a:highlight>
                  <a:srgbClr val="FFFF00"/>
                </a:highlight>
              </a:rPr>
              <a:t>aspirin</a:t>
            </a:r>
            <a:r>
              <a:rPr lang="en-US" altLang="ko-KR" sz="1200" dirty="0">
                <a:highlight>
                  <a:srgbClr val="FFFF00"/>
                </a:highlight>
              </a:rPr>
              <a:t>"}, </a:t>
            </a:r>
          </a:p>
          <a:p>
            <a:pPr marL="0" indent="0">
              <a:buNone/>
            </a:pPr>
            <a:r>
              <a:rPr lang="en-US" altLang="ko-KR" sz="1200" dirty="0"/>
              <a:t>	     SYMPTOM_TEXT: {$</a:t>
            </a:r>
            <a:r>
              <a:rPr lang="en-US" altLang="ko-KR" sz="1200" dirty="0" err="1"/>
              <a:t>regex:"f</a:t>
            </a:r>
            <a:r>
              <a:rPr lang="en-US" altLang="ko-KR" sz="1200" dirty="0" err="1">
                <a:highlight>
                  <a:srgbClr val="FFFF00"/>
                </a:highlight>
              </a:rPr>
              <a:t>ever</a:t>
            </a:r>
            <a:r>
              <a:rPr lang="en-US" altLang="ko-KR" sz="1200" dirty="0"/>
              <a:t>"}  } }, </a:t>
            </a:r>
          </a:p>
          <a:p>
            <a:pPr marL="0" indent="0">
              <a:buNone/>
            </a:pPr>
            <a:r>
              <a:rPr lang="en-US" altLang="ko-KR" sz="1200" dirty="0"/>
              <a:t>	{$project: {_id:0, </a:t>
            </a:r>
          </a:p>
          <a:p>
            <a:pPr marL="0" indent="0">
              <a:buNone/>
            </a:pPr>
            <a:r>
              <a:rPr lang="en-US" altLang="ko-KR" sz="1200" dirty="0"/>
              <a:t>		AGE_YRS:1, </a:t>
            </a:r>
          </a:p>
          <a:p>
            <a:pPr marL="0" indent="0">
              <a:buNone/>
            </a:pPr>
            <a:r>
              <a:rPr lang="en-US" altLang="ko-KR" sz="1200" dirty="0"/>
              <a:t>		SYMPTOM_TEXT:1, </a:t>
            </a:r>
          </a:p>
          <a:p>
            <a:pPr marL="0" indent="0">
              <a:buNone/>
            </a:pPr>
            <a:r>
              <a:rPr lang="en-US" altLang="ko-KR" sz="1200" dirty="0"/>
              <a:t>		OTHER_MEDS:1} }, </a:t>
            </a:r>
          </a:p>
          <a:p>
            <a:pPr marL="0" indent="0">
              <a:buNone/>
            </a:pPr>
            <a:r>
              <a:rPr lang="en-US" altLang="ko-KR" sz="1200" dirty="0"/>
              <a:t>	{$</a:t>
            </a:r>
            <a:r>
              <a:rPr lang="en-US" altLang="ko-KR" sz="1200" dirty="0">
                <a:highlight>
                  <a:srgbClr val="FFFF00"/>
                </a:highlight>
              </a:rPr>
              <a:t>group:{ _id:"$AGE_YRS", count: {$sum:1} }</a:t>
            </a:r>
            <a:r>
              <a:rPr lang="en-US" altLang="ko-KR" sz="1200" dirty="0"/>
              <a:t> }  </a:t>
            </a:r>
          </a:p>
          <a:p>
            <a:pPr marL="0" indent="0">
              <a:buNone/>
            </a:pPr>
            <a:r>
              <a:rPr lang="en-US" altLang="ko-KR" sz="1200" dirty="0"/>
              <a:t>	])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F1BF48-EFE6-4502-8F0C-A21E48E4A673}"/>
              </a:ext>
            </a:extLst>
          </p:cNvPr>
          <p:cNvSpPr/>
          <p:nvPr/>
        </p:nvSpPr>
        <p:spPr>
          <a:xfrm>
            <a:off x="6864008" y="770616"/>
            <a:ext cx="803725" cy="28041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Query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87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srgbClr val="44546A">
                    <a:lumMod val="75000"/>
                  </a:srgbClr>
                </a:solidFill>
              </a:rPr>
              <a:t>GITHUB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B8CF7-DB0E-44D3-8B20-5C8B0B46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8" y="1280966"/>
            <a:ext cx="3219450" cy="3105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31BC25-D86B-4FFD-ABBD-A4AB1886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57" y="1071716"/>
            <a:ext cx="6531007" cy="1415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07043-11AB-4D5D-B8AE-7A49FA45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57" y="2629370"/>
            <a:ext cx="6531006" cy="163339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C80F04-88CE-4E25-A66F-971B0F50319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5845" y="1779639"/>
            <a:ext cx="3215612" cy="1649361"/>
          </a:xfrm>
          <a:prstGeom prst="bentConnector3">
            <a:avLst>
              <a:gd name="adj1" fmla="val 1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6D06610-3EAF-4AEE-BB8F-500397F8FEF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877961" y="3446069"/>
            <a:ext cx="2753496" cy="31033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E395789-D16A-409A-A722-B0F63F1CAD93}"/>
              </a:ext>
            </a:extLst>
          </p:cNvPr>
          <p:cNvGrpSpPr/>
          <p:nvPr/>
        </p:nvGrpSpPr>
        <p:grpSpPr>
          <a:xfrm>
            <a:off x="1415845" y="6048262"/>
            <a:ext cx="9433128" cy="410188"/>
            <a:chOff x="782588" y="6321536"/>
            <a:chExt cx="4293122" cy="4101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EFE38A-D4CF-4551-90FF-DB88F7A5B10F}"/>
                </a:ext>
              </a:extLst>
            </p:cNvPr>
            <p:cNvSpPr txBox="1"/>
            <p:nvPr/>
          </p:nvSpPr>
          <p:spPr>
            <a:xfrm>
              <a:off x="782588" y="6341964"/>
              <a:ext cx="4293122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	https://github.com/wjdgoruds2/Bigdata_system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EEF6F41-ABB9-42C0-9366-3A0BE8F2836F}"/>
                </a:ext>
              </a:extLst>
            </p:cNvPr>
            <p:cNvSpPr/>
            <p:nvPr/>
          </p:nvSpPr>
          <p:spPr>
            <a:xfrm>
              <a:off x="782588" y="6321536"/>
              <a:ext cx="1042166" cy="410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URL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11E7597-DA3A-441F-AE80-6674499B3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88" y="4403185"/>
            <a:ext cx="3219450" cy="1550714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BF0AD36-3169-4B69-A2A2-162870DDC8D4}"/>
              </a:ext>
            </a:extLst>
          </p:cNvPr>
          <p:cNvCxnSpPr>
            <a:cxnSpLocks/>
          </p:cNvCxnSpPr>
          <p:nvPr/>
        </p:nvCxnSpPr>
        <p:spPr>
          <a:xfrm>
            <a:off x="1877961" y="4231545"/>
            <a:ext cx="2753496" cy="9641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B87FD0-B109-4662-A8D8-89378DC0E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457" y="4495184"/>
            <a:ext cx="6531006" cy="14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50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753547"/>
            <a:ext cx="12191999" cy="6104453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hlinkClick r:id="rId3"/>
              </a:rPr>
              <a:t>https://youtu.be/cKNSIwUh9OI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Demo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890865" y="205273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6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453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4D81CC-E1B6-4BFF-8C4B-98DB0EEA7936}"/>
              </a:ext>
            </a:extLst>
          </p:cNvPr>
          <p:cNvGrpSpPr/>
          <p:nvPr/>
        </p:nvGrpSpPr>
        <p:grpSpPr>
          <a:xfrm>
            <a:off x="502317" y="4970963"/>
            <a:ext cx="6667377" cy="720000"/>
            <a:chOff x="502317" y="4970963"/>
            <a:chExt cx="6667377" cy="720000"/>
          </a:xfrm>
        </p:grpSpPr>
        <p:sp>
          <p:nvSpPr>
            <p:cNvPr id="139" name="자유형 64">
              <a:extLst>
                <a:ext uri="{FF2B5EF4-FFF2-40B4-BE49-F238E27FC236}">
                  <a16:creationId xmlns:a16="http://schemas.microsoft.com/office/drawing/2014/main" id="{5D4705FD-BB43-4CF2-953A-673D946BC4B4}"/>
                </a:ext>
              </a:extLst>
            </p:cNvPr>
            <p:cNvSpPr/>
            <p:nvPr/>
          </p:nvSpPr>
          <p:spPr>
            <a:xfrm>
              <a:off x="2316087" y="5042940"/>
              <a:ext cx="2891441" cy="576044"/>
            </a:xfrm>
            <a:custGeom>
              <a:avLst/>
              <a:gdLst>
                <a:gd name="connsiteX0" fmla="*/ 17553 w 2891441"/>
                <a:gd name="connsiteY0" fmla="*/ 0 h 576044"/>
                <a:gd name="connsiteX1" fmla="*/ 2449065 w 2891441"/>
                <a:gd name="connsiteY1" fmla="*/ 0 h 576044"/>
                <a:gd name="connsiteX2" fmla="*/ 2714453 w 2891441"/>
                <a:gd name="connsiteY2" fmla="*/ 175911 h 576044"/>
                <a:gd name="connsiteX3" fmla="*/ 2722970 w 2891441"/>
                <a:gd name="connsiteY3" fmla="*/ 218097 h 576044"/>
                <a:gd name="connsiteX4" fmla="*/ 2821517 w 2891441"/>
                <a:gd name="connsiteY4" fmla="*/ 218097 h 576044"/>
                <a:gd name="connsiteX5" fmla="*/ 2891441 w 2891441"/>
                <a:gd name="connsiteY5" fmla="*/ 288021 h 576044"/>
                <a:gd name="connsiteX6" fmla="*/ 2891440 w 2891441"/>
                <a:gd name="connsiteY6" fmla="*/ 288021 h 576044"/>
                <a:gd name="connsiteX7" fmla="*/ 2821516 w 2891441"/>
                <a:gd name="connsiteY7" fmla="*/ 357945 h 576044"/>
                <a:gd name="connsiteX8" fmla="*/ 2722970 w 2891441"/>
                <a:gd name="connsiteY8" fmla="*/ 357945 h 576044"/>
                <a:gd name="connsiteX9" fmla="*/ 2714452 w 2891441"/>
                <a:gd name="connsiteY9" fmla="*/ 400133 h 576044"/>
                <a:gd name="connsiteX10" fmla="*/ 2449064 w 2891441"/>
                <a:gd name="connsiteY10" fmla="*/ 576044 h 576044"/>
                <a:gd name="connsiteX11" fmla="*/ 17553 w 2891441"/>
                <a:gd name="connsiteY11" fmla="*/ 576043 h 576044"/>
                <a:gd name="connsiteX12" fmla="*/ 0 w 2891441"/>
                <a:gd name="connsiteY12" fmla="*/ 573389 h 576044"/>
                <a:gd name="connsiteX13" fmla="*/ 0 w 2891441"/>
                <a:gd name="connsiteY13" fmla="*/ 2654 h 5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1441" h="576044">
                  <a:moveTo>
                    <a:pt x="17553" y="0"/>
                  </a:moveTo>
                  <a:lnTo>
                    <a:pt x="2449065" y="0"/>
                  </a:lnTo>
                  <a:cubicBezTo>
                    <a:pt x="2568368" y="0"/>
                    <a:pt x="2670729" y="72535"/>
                    <a:pt x="2714453" y="175911"/>
                  </a:cubicBezTo>
                  <a:lnTo>
                    <a:pt x="2722970" y="218097"/>
                  </a:lnTo>
                  <a:lnTo>
                    <a:pt x="2821517" y="218097"/>
                  </a:lnTo>
                  <a:cubicBezTo>
                    <a:pt x="2860135" y="218097"/>
                    <a:pt x="2891441" y="249403"/>
                    <a:pt x="2891441" y="288021"/>
                  </a:cubicBezTo>
                  <a:lnTo>
                    <a:pt x="2891440" y="288021"/>
                  </a:lnTo>
                  <a:cubicBezTo>
                    <a:pt x="2891440" y="326639"/>
                    <a:pt x="2860134" y="357945"/>
                    <a:pt x="2821516" y="357945"/>
                  </a:cubicBezTo>
                  <a:lnTo>
                    <a:pt x="2722970" y="357945"/>
                  </a:lnTo>
                  <a:lnTo>
                    <a:pt x="2714452" y="400133"/>
                  </a:lnTo>
                  <a:cubicBezTo>
                    <a:pt x="2670728" y="503509"/>
                    <a:pt x="2568367" y="576044"/>
                    <a:pt x="2449064" y="576044"/>
                  </a:cubicBezTo>
                  <a:lnTo>
                    <a:pt x="17553" y="576043"/>
                  </a:lnTo>
                  <a:lnTo>
                    <a:pt x="0" y="573389"/>
                  </a:lnTo>
                  <a:lnTo>
                    <a:pt x="0" y="2654"/>
                  </a:ln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4A4045B5-B9E1-4F07-B016-D89539C50E7D}"/>
                </a:ext>
              </a:extLst>
            </p:cNvPr>
            <p:cNvGrpSpPr/>
            <p:nvPr/>
          </p:nvGrpSpPr>
          <p:grpSpPr>
            <a:xfrm>
              <a:off x="502317" y="4970963"/>
              <a:ext cx="1804140" cy="720000"/>
              <a:chOff x="1344243" y="2896128"/>
              <a:chExt cx="1397392" cy="72000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41F94855-D81A-45D5-B847-C34B1DF17412}"/>
                  </a:ext>
                </a:extLst>
              </p:cNvPr>
              <p:cNvGrpSpPr/>
              <p:nvPr/>
            </p:nvGrpSpPr>
            <p:grpSpPr>
              <a:xfrm>
                <a:off x="1372774" y="3031116"/>
                <a:ext cx="1300008" cy="450020"/>
                <a:chOff x="728785" y="1304848"/>
                <a:chExt cx="1944000" cy="450020"/>
              </a:xfrm>
            </p:grpSpPr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1C6A533-1420-41E1-8B95-847132B6DD12}"/>
                    </a:ext>
                  </a:extLst>
                </p:cNvPr>
                <p:cNvSpPr/>
                <p:nvPr/>
              </p:nvSpPr>
              <p:spPr>
                <a:xfrm>
                  <a:off x="728785" y="1304848"/>
                  <a:ext cx="1942514" cy="45002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89000"/>
                      </a:schemeClr>
                    </a:gs>
                    <a:gs pos="5300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6C863096-2DF9-4417-BB38-61D0F9D39FDF}"/>
                    </a:ext>
                  </a:extLst>
                </p:cNvPr>
                <p:cNvCxnSpPr/>
                <p:nvPr/>
              </p:nvCxnSpPr>
              <p:spPr>
                <a:xfrm flipH="1">
                  <a:off x="728785" y="1367857"/>
                  <a:ext cx="19440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23A8D3A3-55A1-44BF-A687-CDD8975A656D}"/>
                  </a:ext>
                </a:extLst>
              </p:cNvPr>
              <p:cNvSpPr/>
              <p:nvPr/>
            </p:nvSpPr>
            <p:spPr>
              <a:xfrm>
                <a:off x="1344243" y="2933745"/>
                <a:ext cx="70339" cy="64476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877DAA4-115D-48A6-8F25-38D1332A5F80}"/>
                  </a:ext>
                </a:extLst>
              </p:cNvPr>
              <p:cNvSpPr/>
              <p:nvPr/>
            </p:nvSpPr>
            <p:spPr>
              <a:xfrm>
                <a:off x="2671296" y="2896128"/>
                <a:ext cx="70339" cy="72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순서도: 문서 140">
              <a:extLst>
                <a:ext uri="{FF2B5EF4-FFF2-40B4-BE49-F238E27FC236}">
                  <a16:creationId xmlns:a16="http://schemas.microsoft.com/office/drawing/2014/main" id="{0D75011F-A9F6-4EBE-BFAF-F146D26CA4AF}"/>
                </a:ext>
              </a:extLst>
            </p:cNvPr>
            <p:cNvSpPr/>
            <p:nvPr/>
          </p:nvSpPr>
          <p:spPr>
            <a:xfrm rot="16200000">
              <a:off x="3620980" y="5096499"/>
              <a:ext cx="576044" cy="468923"/>
            </a:xfrm>
            <a:prstGeom prst="flowChartDocumen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2D7EE10-43A1-4142-AB25-5F84436C204F}"/>
                </a:ext>
              </a:extLst>
            </p:cNvPr>
            <p:cNvGrpSpPr/>
            <p:nvPr/>
          </p:nvGrpSpPr>
          <p:grpSpPr>
            <a:xfrm>
              <a:off x="5111544" y="5168960"/>
              <a:ext cx="2058150" cy="324000"/>
              <a:chOff x="5546725" y="1367857"/>
              <a:chExt cx="2058150" cy="324000"/>
            </a:xfrm>
          </p:grpSpPr>
          <p:sp>
            <p:nvSpPr>
              <p:cNvPr id="145" name="오각형 70">
                <a:extLst>
                  <a:ext uri="{FF2B5EF4-FFF2-40B4-BE49-F238E27FC236}">
                    <a16:creationId xmlns:a16="http://schemas.microsoft.com/office/drawing/2014/main" id="{7FBEAA63-F298-4297-8EB7-221E97B55B23}"/>
                  </a:ext>
                </a:extLst>
              </p:cNvPr>
              <p:cNvSpPr/>
              <p:nvPr/>
            </p:nvSpPr>
            <p:spPr>
              <a:xfrm>
                <a:off x="5546725" y="1426670"/>
                <a:ext cx="444500" cy="206375"/>
              </a:xfrm>
              <a:prstGeom prst="homePlate">
                <a:avLst/>
              </a:prstGeom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ACCC3780-C8A3-484E-BD92-3C46DC8FD32E}"/>
                  </a:ext>
                </a:extLst>
              </p:cNvPr>
              <p:cNvSpPr/>
              <p:nvPr/>
            </p:nvSpPr>
            <p:spPr>
              <a:xfrm>
                <a:off x="5546725" y="1367857"/>
                <a:ext cx="36000" cy="324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BDC34931-3757-4353-B4CF-9FA06E93C26A}"/>
                  </a:ext>
                </a:extLst>
              </p:cNvPr>
              <p:cNvCxnSpPr/>
              <p:nvPr/>
            </p:nvCxnSpPr>
            <p:spPr>
              <a:xfrm flipH="1">
                <a:off x="5984875" y="1529858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A0D54A3-3CDE-4F77-956F-97B5271BC200}"/>
                </a:ext>
              </a:extLst>
            </p:cNvPr>
            <p:cNvSpPr/>
            <p:nvPr/>
          </p:nvSpPr>
          <p:spPr>
            <a:xfrm rot="16200000">
              <a:off x="2725889" y="4645524"/>
              <a:ext cx="576044" cy="13680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13904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270D0-AD5A-4B76-A2C3-43436AAF25A8}"/>
              </a:ext>
            </a:extLst>
          </p:cNvPr>
          <p:cNvGrpSpPr/>
          <p:nvPr/>
        </p:nvGrpSpPr>
        <p:grpSpPr>
          <a:xfrm>
            <a:off x="1572843" y="1354396"/>
            <a:ext cx="5600229" cy="720000"/>
            <a:chOff x="1572846" y="2020760"/>
            <a:chExt cx="5600229" cy="720000"/>
          </a:xfrm>
        </p:grpSpPr>
        <p:sp>
          <p:nvSpPr>
            <p:cNvPr id="41" name="자유형 40"/>
            <p:cNvSpPr/>
            <p:nvPr/>
          </p:nvSpPr>
          <p:spPr>
            <a:xfrm>
              <a:off x="2319468" y="2092737"/>
              <a:ext cx="2891441" cy="576044"/>
            </a:xfrm>
            <a:custGeom>
              <a:avLst/>
              <a:gdLst>
                <a:gd name="connsiteX0" fmla="*/ 17553 w 2891441"/>
                <a:gd name="connsiteY0" fmla="*/ 0 h 576044"/>
                <a:gd name="connsiteX1" fmla="*/ 2449065 w 2891441"/>
                <a:gd name="connsiteY1" fmla="*/ 0 h 576044"/>
                <a:gd name="connsiteX2" fmla="*/ 2714453 w 2891441"/>
                <a:gd name="connsiteY2" fmla="*/ 175911 h 576044"/>
                <a:gd name="connsiteX3" fmla="*/ 2722970 w 2891441"/>
                <a:gd name="connsiteY3" fmla="*/ 218097 h 576044"/>
                <a:gd name="connsiteX4" fmla="*/ 2821517 w 2891441"/>
                <a:gd name="connsiteY4" fmla="*/ 218097 h 576044"/>
                <a:gd name="connsiteX5" fmla="*/ 2891441 w 2891441"/>
                <a:gd name="connsiteY5" fmla="*/ 288021 h 576044"/>
                <a:gd name="connsiteX6" fmla="*/ 2891440 w 2891441"/>
                <a:gd name="connsiteY6" fmla="*/ 288021 h 576044"/>
                <a:gd name="connsiteX7" fmla="*/ 2821516 w 2891441"/>
                <a:gd name="connsiteY7" fmla="*/ 357945 h 576044"/>
                <a:gd name="connsiteX8" fmla="*/ 2722970 w 2891441"/>
                <a:gd name="connsiteY8" fmla="*/ 357945 h 576044"/>
                <a:gd name="connsiteX9" fmla="*/ 2714452 w 2891441"/>
                <a:gd name="connsiteY9" fmla="*/ 400133 h 576044"/>
                <a:gd name="connsiteX10" fmla="*/ 2449064 w 2891441"/>
                <a:gd name="connsiteY10" fmla="*/ 576044 h 576044"/>
                <a:gd name="connsiteX11" fmla="*/ 17553 w 2891441"/>
                <a:gd name="connsiteY11" fmla="*/ 576043 h 576044"/>
                <a:gd name="connsiteX12" fmla="*/ 0 w 2891441"/>
                <a:gd name="connsiteY12" fmla="*/ 573389 h 576044"/>
                <a:gd name="connsiteX13" fmla="*/ 0 w 2891441"/>
                <a:gd name="connsiteY13" fmla="*/ 2654 h 5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1441" h="576044">
                  <a:moveTo>
                    <a:pt x="17553" y="0"/>
                  </a:moveTo>
                  <a:lnTo>
                    <a:pt x="2449065" y="0"/>
                  </a:lnTo>
                  <a:cubicBezTo>
                    <a:pt x="2568368" y="0"/>
                    <a:pt x="2670729" y="72535"/>
                    <a:pt x="2714453" y="175911"/>
                  </a:cubicBezTo>
                  <a:lnTo>
                    <a:pt x="2722970" y="218097"/>
                  </a:lnTo>
                  <a:lnTo>
                    <a:pt x="2821517" y="218097"/>
                  </a:lnTo>
                  <a:cubicBezTo>
                    <a:pt x="2860135" y="218097"/>
                    <a:pt x="2891441" y="249403"/>
                    <a:pt x="2891441" y="288021"/>
                  </a:cubicBezTo>
                  <a:lnTo>
                    <a:pt x="2891440" y="288021"/>
                  </a:lnTo>
                  <a:cubicBezTo>
                    <a:pt x="2891440" y="326639"/>
                    <a:pt x="2860134" y="357945"/>
                    <a:pt x="2821516" y="357945"/>
                  </a:cubicBezTo>
                  <a:lnTo>
                    <a:pt x="2722970" y="357945"/>
                  </a:lnTo>
                  <a:lnTo>
                    <a:pt x="2714452" y="400133"/>
                  </a:lnTo>
                  <a:cubicBezTo>
                    <a:pt x="2670728" y="503509"/>
                    <a:pt x="2568367" y="576044"/>
                    <a:pt x="2449064" y="576044"/>
                  </a:cubicBezTo>
                  <a:lnTo>
                    <a:pt x="17553" y="576043"/>
                  </a:lnTo>
                  <a:lnTo>
                    <a:pt x="0" y="573389"/>
                  </a:lnTo>
                  <a:lnTo>
                    <a:pt x="0" y="2654"/>
                  </a:ln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1572846" y="2020760"/>
              <a:ext cx="736992" cy="720000"/>
              <a:chOff x="2004646" y="649160"/>
              <a:chExt cx="736992" cy="720000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2074985" y="784148"/>
                <a:ext cx="597343" cy="45002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4000"/>
                    </a:schemeClr>
                  </a:gs>
                  <a:gs pos="100000">
                    <a:schemeClr val="bg1">
                      <a:lumMod val="89000"/>
                    </a:schemeClr>
                  </a:gs>
                  <a:gs pos="53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 flipH="1">
                <a:off x="2074985" y="847157"/>
                <a:ext cx="5978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2004646" y="686777"/>
                <a:ext cx="70339" cy="64476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671299" y="649160"/>
                <a:ext cx="70339" cy="72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2309841" y="2092736"/>
              <a:ext cx="2294203" cy="576044"/>
              <a:chOff x="2309841" y="721136"/>
              <a:chExt cx="2294203" cy="576044"/>
            </a:xfrm>
            <a:solidFill>
              <a:schemeClr val="tx2">
                <a:lumMod val="75000"/>
              </a:schemeClr>
            </a:solidFill>
          </p:grpSpPr>
          <p:sp>
            <p:nvSpPr>
              <p:cNvPr id="44" name="순서도: 문서 43"/>
              <p:cNvSpPr/>
              <p:nvPr/>
            </p:nvSpPr>
            <p:spPr>
              <a:xfrm rot="16200000">
                <a:off x="4081561" y="774696"/>
                <a:ext cx="576044" cy="468923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16200000">
                <a:off x="2934460" y="96517"/>
                <a:ext cx="576044" cy="18252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114925" y="2218757"/>
              <a:ext cx="2058150" cy="324000"/>
              <a:chOff x="5546725" y="1367857"/>
              <a:chExt cx="2058150" cy="324000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5546725" y="1426670"/>
                <a:ext cx="444500" cy="206375"/>
              </a:xfrm>
              <a:prstGeom prst="homePlate">
                <a:avLst/>
              </a:prstGeom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546725" y="1367857"/>
                <a:ext cx="36000" cy="324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 flipH="1">
                <a:off x="5984875" y="1529858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자유형 52"/>
          <p:cNvSpPr/>
          <p:nvPr/>
        </p:nvSpPr>
        <p:spPr>
          <a:xfrm>
            <a:off x="2319465" y="3210337"/>
            <a:ext cx="2891441" cy="576044"/>
          </a:xfrm>
          <a:custGeom>
            <a:avLst/>
            <a:gdLst>
              <a:gd name="connsiteX0" fmla="*/ 17553 w 2891441"/>
              <a:gd name="connsiteY0" fmla="*/ 0 h 576044"/>
              <a:gd name="connsiteX1" fmla="*/ 2449065 w 2891441"/>
              <a:gd name="connsiteY1" fmla="*/ 0 h 576044"/>
              <a:gd name="connsiteX2" fmla="*/ 2714453 w 2891441"/>
              <a:gd name="connsiteY2" fmla="*/ 175911 h 576044"/>
              <a:gd name="connsiteX3" fmla="*/ 2722970 w 2891441"/>
              <a:gd name="connsiteY3" fmla="*/ 218097 h 576044"/>
              <a:gd name="connsiteX4" fmla="*/ 2821517 w 2891441"/>
              <a:gd name="connsiteY4" fmla="*/ 218097 h 576044"/>
              <a:gd name="connsiteX5" fmla="*/ 2891441 w 2891441"/>
              <a:gd name="connsiteY5" fmla="*/ 288021 h 576044"/>
              <a:gd name="connsiteX6" fmla="*/ 2891440 w 2891441"/>
              <a:gd name="connsiteY6" fmla="*/ 288021 h 576044"/>
              <a:gd name="connsiteX7" fmla="*/ 2821516 w 2891441"/>
              <a:gd name="connsiteY7" fmla="*/ 357945 h 576044"/>
              <a:gd name="connsiteX8" fmla="*/ 2722970 w 2891441"/>
              <a:gd name="connsiteY8" fmla="*/ 357945 h 576044"/>
              <a:gd name="connsiteX9" fmla="*/ 2714452 w 2891441"/>
              <a:gd name="connsiteY9" fmla="*/ 400133 h 576044"/>
              <a:gd name="connsiteX10" fmla="*/ 2449064 w 2891441"/>
              <a:gd name="connsiteY10" fmla="*/ 576044 h 576044"/>
              <a:gd name="connsiteX11" fmla="*/ 17553 w 2891441"/>
              <a:gd name="connsiteY11" fmla="*/ 576043 h 576044"/>
              <a:gd name="connsiteX12" fmla="*/ 0 w 2891441"/>
              <a:gd name="connsiteY12" fmla="*/ 573389 h 576044"/>
              <a:gd name="connsiteX13" fmla="*/ 0 w 2891441"/>
              <a:gd name="connsiteY13" fmla="*/ 2654 h 57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441" h="576044">
                <a:moveTo>
                  <a:pt x="17553" y="0"/>
                </a:moveTo>
                <a:lnTo>
                  <a:pt x="2449065" y="0"/>
                </a:lnTo>
                <a:cubicBezTo>
                  <a:pt x="2568368" y="0"/>
                  <a:pt x="2670729" y="72535"/>
                  <a:pt x="2714453" y="175911"/>
                </a:cubicBezTo>
                <a:lnTo>
                  <a:pt x="2722970" y="218097"/>
                </a:lnTo>
                <a:lnTo>
                  <a:pt x="2821517" y="218097"/>
                </a:lnTo>
                <a:cubicBezTo>
                  <a:pt x="2860135" y="218097"/>
                  <a:pt x="2891441" y="249403"/>
                  <a:pt x="2891441" y="288021"/>
                </a:cubicBezTo>
                <a:lnTo>
                  <a:pt x="2891440" y="288021"/>
                </a:lnTo>
                <a:cubicBezTo>
                  <a:pt x="2891440" y="326639"/>
                  <a:pt x="2860134" y="357945"/>
                  <a:pt x="2821516" y="357945"/>
                </a:cubicBezTo>
                <a:lnTo>
                  <a:pt x="2722970" y="357945"/>
                </a:lnTo>
                <a:lnTo>
                  <a:pt x="2714452" y="400133"/>
                </a:lnTo>
                <a:cubicBezTo>
                  <a:pt x="2670728" y="503509"/>
                  <a:pt x="2568367" y="576044"/>
                  <a:pt x="2449064" y="576044"/>
                </a:cubicBezTo>
                <a:lnTo>
                  <a:pt x="17553" y="576043"/>
                </a:lnTo>
                <a:lnTo>
                  <a:pt x="0" y="573389"/>
                </a:lnTo>
                <a:lnTo>
                  <a:pt x="0" y="2654"/>
                </a:lnTo>
                <a:close/>
              </a:path>
            </a:pathLst>
          </a:custGeom>
          <a:gradFill>
            <a:gsLst>
              <a:gs pos="53000">
                <a:schemeClr val="bg1"/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391743" y="3138360"/>
            <a:ext cx="1918092" cy="720000"/>
            <a:chOff x="823543" y="1766760"/>
            <a:chExt cx="1918092" cy="720000"/>
          </a:xfrm>
        </p:grpSpPr>
        <p:grpSp>
          <p:nvGrpSpPr>
            <p:cNvPr id="50" name="그룹 49"/>
            <p:cNvGrpSpPr/>
            <p:nvPr/>
          </p:nvGrpSpPr>
          <p:grpSpPr>
            <a:xfrm>
              <a:off x="846013" y="1901748"/>
              <a:ext cx="1826769" cy="450020"/>
              <a:chOff x="728785" y="1304848"/>
              <a:chExt cx="1944000" cy="450020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728785" y="1304848"/>
                <a:ext cx="1942514" cy="45002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4000"/>
                    </a:schemeClr>
                  </a:gs>
                  <a:gs pos="100000">
                    <a:schemeClr val="bg1">
                      <a:lumMod val="89000"/>
                    </a:schemeClr>
                  </a:gs>
                  <a:gs pos="53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 flipH="1">
                <a:off x="728785" y="1367857"/>
                <a:ext cx="19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/>
            <p:cNvSpPr/>
            <p:nvPr/>
          </p:nvSpPr>
          <p:spPr>
            <a:xfrm>
              <a:off x="823543" y="1804377"/>
              <a:ext cx="70339" cy="6447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671296" y="1766760"/>
              <a:ext cx="70339" cy="72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순서도: 문서 55"/>
          <p:cNvSpPr/>
          <p:nvPr/>
        </p:nvSpPr>
        <p:spPr>
          <a:xfrm rot="16200000">
            <a:off x="3319558" y="3263896"/>
            <a:ext cx="576044" cy="468923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16200000">
            <a:off x="2555997" y="2964177"/>
            <a:ext cx="576044" cy="10683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5114922" y="3336357"/>
            <a:ext cx="2058150" cy="324000"/>
            <a:chOff x="5546725" y="1367857"/>
            <a:chExt cx="2058150" cy="324000"/>
          </a:xfrm>
        </p:grpSpPr>
        <p:sp>
          <p:nvSpPr>
            <p:cNvPr id="59" name="오각형 58"/>
            <p:cNvSpPr/>
            <p:nvPr/>
          </p:nvSpPr>
          <p:spPr>
            <a:xfrm>
              <a:off x="5546725" y="1426670"/>
              <a:ext cx="444500" cy="206375"/>
            </a:xfrm>
            <a:prstGeom prst="homePlat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546725" y="1367857"/>
              <a:ext cx="36000" cy="32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5984875" y="1529858"/>
              <a:ext cx="162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자유형 76"/>
          <p:cNvSpPr/>
          <p:nvPr/>
        </p:nvSpPr>
        <p:spPr>
          <a:xfrm>
            <a:off x="2318704" y="6011419"/>
            <a:ext cx="2891441" cy="576044"/>
          </a:xfrm>
          <a:custGeom>
            <a:avLst/>
            <a:gdLst>
              <a:gd name="connsiteX0" fmla="*/ 17553 w 2891441"/>
              <a:gd name="connsiteY0" fmla="*/ 0 h 576044"/>
              <a:gd name="connsiteX1" fmla="*/ 2449065 w 2891441"/>
              <a:gd name="connsiteY1" fmla="*/ 0 h 576044"/>
              <a:gd name="connsiteX2" fmla="*/ 2714453 w 2891441"/>
              <a:gd name="connsiteY2" fmla="*/ 175911 h 576044"/>
              <a:gd name="connsiteX3" fmla="*/ 2722970 w 2891441"/>
              <a:gd name="connsiteY3" fmla="*/ 218097 h 576044"/>
              <a:gd name="connsiteX4" fmla="*/ 2821517 w 2891441"/>
              <a:gd name="connsiteY4" fmla="*/ 218097 h 576044"/>
              <a:gd name="connsiteX5" fmla="*/ 2891441 w 2891441"/>
              <a:gd name="connsiteY5" fmla="*/ 288021 h 576044"/>
              <a:gd name="connsiteX6" fmla="*/ 2891440 w 2891441"/>
              <a:gd name="connsiteY6" fmla="*/ 288021 h 576044"/>
              <a:gd name="connsiteX7" fmla="*/ 2821516 w 2891441"/>
              <a:gd name="connsiteY7" fmla="*/ 357945 h 576044"/>
              <a:gd name="connsiteX8" fmla="*/ 2722970 w 2891441"/>
              <a:gd name="connsiteY8" fmla="*/ 357945 h 576044"/>
              <a:gd name="connsiteX9" fmla="*/ 2714452 w 2891441"/>
              <a:gd name="connsiteY9" fmla="*/ 400133 h 576044"/>
              <a:gd name="connsiteX10" fmla="*/ 2449064 w 2891441"/>
              <a:gd name="connsiteY10" fmla="*/ 576044 h 576044"/>
              <a:gd name="connsiteX11" fmla="*/ 17553 w 2891441"/>
              <a:gd name="connsiteY11" fmla="*/ 576043 h 576044"/>
              <a:gd name="connsiteX12" fmla="*/ 0 w 2891441"/>
              <a:gd name="connsiteY12" fmla="*/ 573389 h 576044"/>
              <a:gd name="connsiteX13" fmla="*/ 0 w 2891441"/>
              <a:gd name="connsiteY13" fmla="*/ 2654 h 57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441" h="576044">
                <a:moveTo>
                  <a:pt x="17553" y="0"/>
                </a:moveTo>
                <a:lnTo>
                  <a:pt x="2449065" y="0"/>
                </a:lnTo>
                <a:cubicBezTo>
                  <a:pt x="2568368" y="0"/>
                  <a:pt x="2670729" y="72535"/>
                  <a:pt x="2714453" y="175911"/>
                </a:cubicBezTo>
                <a:lnTo>
                  <a:pt x="2722970" y="218097"/>
                </a:lnTo>
                <a:lnTo>
                  <a:pt x="2821517" y="218097"/>
                </a:lnTo>
                <a:cubicBezTo>
                  <a:pt x="2860135" y="218097"/>
                  <a:pt x="2891441" y="249403"/>
                  <a:pt x="2891441" y="288021"/>
                </a:cubicBezTo>
                <a:lnTo>
                  <a:pt x="2891440" y="288021"/>
                </a:lnTo>
                <a:cubicBezTo>
                  <a:pt x="2891440" y="326639"/>
                  <a:pt x="2860134" y="357945"/>
                  <a:pt x="2821516" y="357945"/>
                </a:cubicBezTo>
                <a:lnTo>
                  <a:pt x="2722970" y="357945"/>
                </a:lnTo>
                <a:lnTo>
                  <a:pt x="2714452" y="400133"/>
                </a:lnTo>
                <a:cubicBezTo>
                  <a:pt x="2670728" y="503509"/>
                  <a:pt x="2568367" y="576044"/>
                  <a:pt x="2449064" y="576044"/>
                </a:cubicBezTo>
                <a:lnTo>
                  <a:pt x="17553" y="576043"/>
                </a:lnTo>
                <a:lnTo>
                  <a:pt x="0" y="573389"/>
                </a:lnTo>
                <a:lnTo>
                  <a:pt x="0" y="2654"/>
                </a:lnTo>
                <a:close/>
              </a:path>
            </a:pathLst>
          </a:custGeom>
          <a:gradFill>
            <a:gsLst>
              <a:gs pos="53000">
                <a:schemeClr val="bg1"/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911682" y="5939442"/>
            <a:ext cx="1397392" cy="720000"/>
            <a:chOff x="1344243" y="5591815"/>
            <a:chExt cx="1397392" cy="720000"/>
          </a:xfrm>
        </p:grpSpPr>
        <p:grpSp>
          <p:nvGrpSpPr>
            <p:cNvPr id="74" name="그룹 73"/>
            <p:cNvGrpSpPr/>
            <p:nvPr/>
          </p:nvGrpSpPr>
          <p:grpSpPr>
            <a:xfrm>
              <a:off x="1372774" y="5726803"/>
              <a:ext cx="1300008" cy="450020"/>
              <a:chOff x="728785" y="1304848"/>
              <a:chExt cx="1944000" cy="450020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728785" y="1304848"/>
                <a:ext cx="1942514" cy="45002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4000"/>
                    </a:schemeClr>
                  </a:gs>
                  <a:gs pos="100000">
                    <a:schemeClr val="bg1">
                      <a:lumMod val="89000"/>
                    </a:schemeClr>
                  </a:gs>
                  <a:gs pos="53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 flipH="1">
                <a:off x="728785" y="1367857"/>
                <a:ext cx="19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직사각형 77"/>
            <p:cNvSpPr/>
            <p:nvPr/>
          </p:nvSpPr>
          <p:spPr>
            <a:xfrm>
              <a:off x="1344243" y="5629432"/>
              <a:ext cx="70339" cy="6447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671296" y="5591815"/>
              <a:ext cx="70339" cy="72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309077" y="6011418"/>
            <a:ext cx="1837003" cy="576044"/>
            <a:chOff x="2309838" y="5663791"/>
            <a:chExt cx="1837003" cy="576044"/>
          </a:xfrm>
          <a:blipFill>
            <a:blip r:embed="rId3"/>
            <a:stretch>
              <a:fillRect t="-107000" b="-30000"/>
            </a:stretch>
          </a:blipFill>
        </p:grpSpPr>
        <p:sp>
          <p:nvSpPr>
            <p:cNvPr id="80" name="순서도: 문서 79"/>
            <p:cNvSpPr/>
            <p:nvPr/>
          </p:nvSpPr>
          <p:spPr>
            <a:xfrm rot="16200000">
              <a:off x="3624358" y="5717351"/>
              <a:ext cx="576044" cy="468923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 rot="16200000">
              <a:off x="2705856" y="5267773"/>
              <a:ext cx="576044" cy="1368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111544" y="6108761"/>
            <a:ext cx="2058150" cy="324000"/>
            <a:chOff x="5546725" y="1367857"/>
            <a:chExt cx="2058150" cy="324000"/>
          </a:xfrm>
        </p:grpSpPr>
        <p:sp>
          <p:nvSpPr>
            <p:cNvPr id="83" name="오각형 82"/>
            <p:cNvSpPr/>
            <p:nvPr/>
          </p:nvSpPr>
          <p:spPr>
            <a:xfrm>
              <a:off x="5546725" y="1426670"/>
              <a:ext cx="444500" cy="206375"/>
            </a:xfrm>
            <a:prstGeom prst="homePlat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546725" y="1367857"/>
              <a:ext cx="36000" cy="32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 flipH="1">
              <a:off x="5984875" y="1529858"/>
              <a:ext cx="162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/>
          <p:cNvSpPr/>
          <p:nvPr/>
        </p:nvSpPr>
        <p:spPr>
          <a:xfrm>
            <a:off x="2661622" y="1477579"/>
            <a:ext cx="134126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CONTENTS. 1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380106" y="3287347"/>
            <a:ext cx="134126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CONTENTS. 3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2523793" y="6127015"/>
            <a:ext cx="134126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CONTENTS. 6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382347-02B7-40B5-8AE0-6C3B94EF595D}"/>
              </a:ext>
            </a:extLst>
          </p:cNvPr>
          <p:cNvGrpSpPr/>
          <p:nvPr/>
        </p:nvGrpSpPr>
        <p:grpSpPr>
          <a:xfrm>
            <a:off x="7450695" y="1403637"/>
            <a:ext cx="4607629" cy="969946"/>
            <a:chOff x="7515241" y="2117178"/>
            <a:chExt cx="4321243" cy="969946"/>
          </a:xfrm>
        </p:grpSpPr>
        <p:sp>
          <p:nvSpPr>
            <p:cNvPr id="95" name="직사각형 94"/>
            <p:cNvSpPr/>
            <p:nvPr/>
          </p:nvSpPr>
          <p:spPr>
            <a:xfrm>
              <a:off x="8013699" y="2117178"/>
              <a:ext cx="3822785" cy="969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1.Team Members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 members and roles of each member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241" y="2169019"/>
              <a:ext cx="373738" cy="37373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8663B8-2ED4-47E1-9E3B-F23EEDEBFB14}"/>
              </a:ext>
            </a:extLst>
          </p:cNvPr>
          <p:cNvGrpSpPr/>
          <p:nvPr/>
        </p:nvGrpSpPr>
        <p:grpSpPr>
          <a:xfrm>
            <a:off x="7474523" y="2244718"/>
            <a:ext cx="4307452" cy="977127"/>
            <a:chOff x="7529032" y="3251189"/>
            <a:chExt cx="4307452" cy="977127"/>
          </a:xfrm>
        </p:grpSpPr>
        <p:sp>
          <p:nvSpPr>
            <p:cNvPr id="100" name="직사각형 99"/>
            <p:cNvSpPr/>
            <p:nvPr/>
          </p:nvSpPr>
          <p:spPr>
            <a:xfrm>
              <a:off x="8013699" y="3251189"/>
              <a:ext cx="3822785" cy="977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2.Datset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500" b="0" i="0" dirty="0"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Introduction to your dataset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7529032" y="3349549"/>
              <a:ext cx="324000" cy="322262"/>
              <a:chOff x="3651" y="1973"/>
              <a:chExt cx="373" cy="371"/>
            </a:xfrm>
          </p:grpSpPr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3665" y="1973"/>
                <a:ext cx="359" cy="354"/>
              </a:xfrm>
              <a:custGeom>
                <a:avLst/>
                <a:gdLst>
                  <a:gd name="T0" fmla="*/ 1762 w 3231"/>
                  <a:gd name="T1" fmla="*/ 14 h 3190"/>
                  <a:gd name="T2" fmla="*/ 2063 w 3231"/>
                  <a:gd name="T3" fmla="*/ 80 h 3190"/>
                  <a:gd name="T4" fmla="*/ 2341 w 3231"/>
                  <a:gd name="T5" fmla="*/ 196 h 3190"/>
                  <a:gd name="T6" fmla="*/ 2591 w 3231"/>
                  <a:gd name="T7" fmla="*/ 358 h 3190"/>
                  <a:gd name="T8" fmla="*/ 2808 w 3231"/>
                  <a:gd name="T9" fmla="*/ 561 h 3190"/>
                  <a:gd name="T10" fmla="*/ 2984 w 3231"/>
                  <a:gd name="T11" fmla="*/ 799 h 3190"/>
                  <a:gd name="T12" fmla="*/ 3118 w 3231"/>
                  <a:gd name="T13" fmla="*/ 1067 h 3190"/>
                  <a:gd name="T14" fmla="*/ 3202 w 3231"/>
                  <a:gd name="T15" fmla="*/ 1359 h 3190"/>
                  <a:gd name="T16" fmla="*/ 3231 w 3231"/>
                  <a:gd name="T17" fmla="*/ 1670 h 3190"/>
                  <a:gd name="T18" fmla="*/ 3201 w 3231"/>
                  <a:gd name="T19" fmla="*/ 1982 h 3190"/>
                  <a:gd name="T20" fmla="*/ 3118 w 3231"/>
                  <a:gd name="T21" fmla="*/ 2275 h 3190"/>
                  <a:gd name="T22" fmla="*/ 2984 w 3231"/>
                  <a:gd name="T23" fmla="*/ 2543 h 3190"/>
                  <a:gd name="T24" fmla="*/ 2806 w 3231"/>
                  <a:gd name="T25" fmla="*/ 2780 h 3190"/>
                  <a:gd name="T26" fmla="*/ 2590 w 3231"/>
                  <a:gd name="T27" fmla="*/ 2984 h 3190"/>
                  <a:gd name="T28" fmla="*/ 2339 w 3231"/>
                  <a:gd name="T29" fmla="*/ 3146 h 3190"/>
                  <a:gd name="T30" fmla="*/ 2169 w 3231"/>
                  <a:gd name="T31" fmla="*/ 3095 h 3190"/>
                  <a:gd name="T32" fmla="*/ 2053 w 3231"/>
                  <a:gd name="T33" fmla="*/ 2978 h 3190"/>
                  <a:gd name="T34" fmla="*/ 1895 w 3231"/>
                  <a:gd name="T35" fmla="*/ 2839 h 3190"/>
                  <a:gd name="T36" fmla="*/ 1737 w 3231"/>
                  <a:gd name="T37" fmla="*/ 2666 h 3190"/>
                  <a:gd name="T38" fmla="*/ 1616 w 3231"/>
                  <a:gd name="T39" fmla="*/ 2482 h 3190"/>
                  <a:gd name="T40" fmla="*/ 1538 w 3231"/>
                  <a:gd name="T41" fmla="*/ 2284 h 3190"/>
                  <a:gd name="T42" fmla="*/ 1510 w 3231"/>
                  <a:gd name="T43" fmla="*/ 2074 h 3190"/>
                  <a:gd name="T44" fmla="*/ 1537 w 3231"/>
                  <a:gd name="T45" fmla="*/ 1925 h 3190"/>
                  <a:gd name="T46" fmla="*/ 1565 w 3231"/>
                  <a:gd name="T47" fmla="*/ 1701 h 3190"/>
                  <a:gd name="T48" fmla="*/ 1562 w 3231"/>
                  <a:gd name="T49" fmla="*/ 1482 h 3190"/>
                  <a:gd name="T50" fmla="*/ 1521 w 3231"/>
                  <a:gd name="T51" fmla="*/ 1300 h 3190"/>
                  <a:gd name="T52" fmla="*/ 1446 w 3231"/>
                  <a:gd name="T53" fmla="*/ 1182 h 3190"/>
                  <a:gd name="T54" fmla="*/ 1339 w 3231"/>
                  <a:gd name="T55" fmla="*/ 1086 h 3190"/>
                  <a:gd name="T56" fmla="*/ 1205 w 3231"/>
                  <a:gd name="T57" fmla="*/ 1014 h 3190"/>
                  <a:gd name="T58" fmla="*/ 1049 w 3231"/>
                  <a:gd name="T59" fmla="*/ 981 h 3190"/>
                  <a:gd name="T60" fmla="*/ 887 w 3231"/>
                  <a:gd name="T61" fmla="*/ 989 h 3190"/>
                  <a:gd name="T62" fmla="*/ 730 w 3231"/>
                  <a:gd name="T63" fmla="*/ 1033 h 3190"/>
                  <a:gd name="T64" fmla="*/ 669 w 3231"/>
                  <a:gd name="T65" fmla="*/ 1055 h 3190"/>
                  <a:gd name="T66" fmla="*/ 632 w 3231"/>
                  <a:gd name="T67" fmla="*/ 1067 h 3190"/>
                  <a:gd name="T68" fmla="*/ 594 w 3231"/>
                  <a:gd name="T69" fmla="*/ 1064 h 3190"/>
                  <a:gd name="T70" fmla="*/ 511 w 3231"/>
                  <a:gd name="T71" fmla="*/ 1041 h 3190"/>
                  <a:gd name="T72" fmla="*/ 373 w 3231"/>
                  <a:gd name="T73" fmla="*/ 1008 h 3190"/>
                  <a:gd name="T74" fmla="*/ 228 w 3231"/>
                  <a:gd name="T75" fmla="*/ 992 h 3190"/>
                  <a:gd name="T76" fmla="*/ 90 w 3231"/>
                  <a:gd name="T77" fmla="*/ 1002 h 3190"/>
                  <a:gd name="T78" fmla="*/ 0 w 3231"/>
                  <a:gd name="T79" fmla="*/ 1033 h 3190"/>
                  <a:gd name="T80" fmla="*/ 136 w 3231"/>
                  <a:gd name="T81" fmla="*/ 773 h 3190"/>
                  <a:gd name="T82" fmla="*/ 314 w 3231"/>
                  <a:gd name="T83" fmla="*/ 542 h 3190"/>
                  <a:gd name="T84" fmla="*/ 529 w 3231"/>
                  <a:gd name="T85" fmla="*/ 347 h 3190"/>
                  <a:gd name="T86" fmla="*/ 775 w 3231"/>
                  <a:gd name="T87" fmla="*/ 189 h 3190"/>
                  <a:gd name="T88" fmla="*/ 1049 w 3231"/>
                  <a:gd name="T89" fmla="*/ 76 h 3190"/>
                  <a:gd name="T90" fmla="*/ 1345 w 3231"/>
                  <a:gd name="T91" fmla="*/ 13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31" h="3190">
                    <a:moveTo>
                      <a:pt x="1551" y="0"/>
                    </a:moveTo>
                    <a:lnTo>
                      <a:pt x="1658" y="3"/>
                    </a:lnTo>
                    <a:lnTo>
                      <a:pt x="1762" y="14"/>
                    </a:lnTo>
                    <a:lnTo>
                      <a:pt x="1865" y="29"/>
                    </a:lnTo>
                    <a:lnTo>
                      <a:pt x="1965" y="51"/>
                    </a:lnTo>
                    <a:lnTo>
                      <a:pt x="2063" y="80"/>
                    </a:lnTo>
                    <a:lnTo>
                      <a:pt x="2159" y="113"/>
                    </a:lnTo>
                    <a:lnTo>
                      <a:pt x="2252" y="152"/>
                    </a:lnTo>
                    <a:lnTo>
                      <a:pt x="2341" y="196"/>
                    </a:lnTo>
                    <a:lnTo>
                      <a:pt x="2427" y="245"/>
                    </a:lnTo>
                    <a:lnTo>
                      <a:pt x="2512" y="299"/>
                    </a:lnTo>
                    <a:lnTo>
                      <a:pt x="2591" y="358"/>
                    </a:lnTo>
                    <a:lnTo>
                      <a:pt x="2667" y="422"/>
                    </a:lnTo>
                    <a:lnTo>
                      <a:pt x="2739" y="489"/>
                    </a:lnTo>
                    <a:lnTo>
                      <a:pt x="2808" y="561"/>
                    </a:lnTo>
                    <a:lnTo>
                      <a:pt x="2871" y="637"/>
                    </a:lnTo>
                    <a:lnTo>
                      <a:pt x="2930" y="716"/>
                    </a:lnTo>
                    <a:lnTo>
                      <a:pt x="2984" y="799"/>
                    </a:lnTo>
                    <a:lnTo>
                      <a:pt x="3034" y="885"/>
                    </a:lnTo>
                    <a:lnTo>
                      <a:pt x="3079" y="975"/>
                    </a:lnTo>
                    <a:lnTo>
                      <a:pt x="3118" y="1067"/>
                    </a:lnTo>
                    <a:lnTo>
                      <a:pt x="3152" y="1161"/>
                    </a:lnTo>
                    <a:lnTo>
                      <a:pt x="3180" y="1259"/>
                    </a:lnTo>
                    <a:lnTo>
                      <a:pt x="3202" y="1359"/>
                    </a:lnTo>
                    <a:lnTo>
                      <a:pt x="3218" y="1461"/>
                    </a:lnTo>
                    <a:lnTo>
                      <a:pt x="3228" y="1565"/>
                    </a:lnTo>
                    <a:lnTo>
                      <a:pt x="3231" y="1670"/>
                    </a:lnTo>
                    <a:lnTo>
                      <a:pt x="3228" y="1776"/>
                    </a:lnTo>
                    <a:lnTo>
                      <a:pt x="3218" y="1880"/>
                    </a:lnTo>
                    <a:lnTo>
                      <a:pt x="3201" y="1982"/>
                    </a:lnTo>
                    <a:lnTo>
                      <a:pt x="3179" y="2082"/>
                    </a:lnTo>
                    <a:lnTo>
                      <a:pt x="3152" y="2180"/>
                    </a:lnTo>
                    <a:lnTo>
                      <a:pt x="3118" y="2275"/>
                    </a:lnTo>
                    <a:lnTo>
                      <a:pt x="3078" y="2367"/>
                    </a:lnTo>
                    <a:lnTo>
                      <a:pt x="3034" y="2457"/>
                    </a:lnTo>
                    <a:lnTo>
                      <a:pt x="2984" y="2543"/>
                    </a:lnTo>
                    <a:lnTo>
                      <a:pt x="2930" y="2625"/>
                    </a:lnTo>
                    <a:lnTo>
                      <a:pt x="2870" y="2705"/>
                    </a:lnTo>
                    <a:lnTo>
                      <a:pt x="2806" y="2780"/>
                    </a:lnTo>
                    <a:lnTo>
                      <a:pt x="2738" y="2853"/>
                    </a:lnTo>
                    <a:lnTo>
                      <a:pt x="2665" y="2920"/>
                    </a:lnTo>
                    <a:lnTo>
                      <a:pt x="2590" y="2984"/>
                    </a:lnTo>
                    <a:lnTo>
                      <a:pt x="2510" y="3042"/>
                    </a:lnTo>
                    <a:lnTo>
                      <a:pt x="2426" y="3097"/>
                    </a:lnTo>
                    <a:lnTo>
                      <a:pt x="2339" y="3146"/>
                    </a:lnTo>
                    <a:lnTo>
                      <a:pt x="2249" y="3190"/>
                    </a:lnTo>
                    <a:lnTo>
                      <a:pt x="2210" y="3143"/>
                    </a:lnTo>
                    <a:lnTo>
                      <a:pt x="2169" y="3095"/>
                    </a:lnTo>
                    <a:lnTo>
                      <a:pt x="2124" y="3045"/>
                    </a:lnTo>
                    <a:lnTo>
                      <a:pt x="2089" y="3011"/>
                    </a:lnTo>
                    <a:lnTo>
                      <a:pt x="2053" y="2978"/>
                    </a:lnTo>
                    <a:lnTo>
                      <a:pt x="2016" y="2947"/>
                    </a:lnTo>
                    <a:lnTo>
                      <a:pt x="1954" y="2894"/>
                    </a:lnTo>
                    <a:lnTo>
                      <a:pt x="1895" y="2839"/>
                    </a:lnTo>
                    <a:lnTo>
                      <a:pt x="1838" y="2783"/>
                    </a:lnTo>
                    <a:lnTo>
                      <a:pt x="1786" y="2725"/>
                    </a:lnTo>
                    <a:lnTo>
                      <a:pt x="1737" y="2666"/>
                    </a:lnTo>
                    <a:lnTo>
                      <a:pt x="1692" y="2607"/>
                    </a:lnTo>
                    <a:lnTo>
                      <a:pt x="1651" y="2545"/>
                    </a:lnTo>
                    <a:lnTo>
                      <a:pt x="1616" y="2482"/>
                    </a:lnTo>
                    <a:lnTo>
                      <a:pt x="1585" y="2418"/>
                    </a:lnTo>
                    <a:lnTo>
                      <a:pt x="1559" y="2352"/>
                    </a:lnTo>
                    <a:lnTo>
                      <a:pt x="1538" y="2284"/>
                    </a:lnTo>
                    <a:lnTo>
                      <a:pt x="1523" y="2216"/>
                    </a:lnTo>
                    <a:lnTo>
                      <a:pt x="1513" y="2146"/>
                    </a:lnTo>
                    <a:lnTo>
                      <a:pt x="1510" y="2074"/>
                    </a:lnTo>
                    <a:lnTo>
                      <a:pt x="1507" y="2074"/>
                    </a:lnTo>
                    <a:lnTo>
                      <a:pt x="1523" y="1999"/>
                    </a:lnTo>
                    <a:lnTo>
                      <a:pt x="1537" y="1925"/>
                    </a:lnTo>
                    <a:lnTo>
                      <a:pt x="1549" y="1850"/>
                    </a:lnTo>
                    <a:lnTo>
                      <a:pt x="1559" y="1775"/>
                    </a:lnTo>
                    <a:lnTo>
                      <a:pt x="1565" y="1701"/>
                    </a:lnTo>
                    <a:lnTo>
                      <a:pt x="1568" y="1627"/>
                    </a:lnTo>
                    <a:lnTo>
                      <a:pt x="1567" y="1554"/>
                    </a:lnTo>
                    <a:lnTo>
                      <a:pt x="1562" y="1482"/>
                    </a:lnTo>
                    <a:lnTo>
                      <a:pt x="1551" y="1412"/>
                    </a:lnTo>
                    <a:lnTo>
                      <a:pt x="1536" y="1343"/>
                    </a:lnTo>
                    <a:lnTo>
                      <a:pt x="1521" y="1300"/>
                    </a:lnTo>
                    <a:lnTo>
                      <a:pt x="1501" y="1259"/>
                    </a:lnTo>
                    <a:lnTo>
                      <a:pt x="1476" y="1219"/>
                    </a:lnTo>
                    <a:lnTo>
                      <a:pt x="1446" y="1182"/>
                    </a:lnTo>
                    <a:lnTo>
                      <a:pt x="1413" y="1148"/>
                    </a:lnTo>
                    <a:lnTo>
                      <a:pt x="1378" y="1116"/>
                    </a:lnTo>
                    <a:lnTo>
                      <a:pt x="1339" y="1086"/>
                    </a:lnTo>
                    <a:lnTo>
                      <a:pt x="1299" y="1059"/>
                    </a:lnTo>
                    <a:lnTo>
                      <a:pt x="1252" y="1034"/>
                    </a:lnTo>
                    <a:lnTo>
                      <a:pt x="1205" y="1014"/>
                    </a:lnTo>
                    <a:lnTo>
                      <a:pt x="1154" y="998"/>
                    </a:lnTo>
                    <a:lnTo>
                      <a:pt x="1103" y="988"/>
                    </a:lnTo>
                    <a:lnTo>
                      <a:pt x="1049" y="981"/>
                    </a:lnTo>
                    <a:lnTo>
                      <a:pt x="995" y="979"/>
                    </a:lnTo>
                    <a:lnTo>
                      <a:pt x="942" y="982"/>
                    </a:lnTo>
                    <a:lnTo>
                      <a:pt x="887" y="989"/>
                    </a:lnTo>
                    <a:lnTo>
                      <a:pt x="833" y="999"/>
                    </a:lnTo>
                    <a:lnTo>
                      <a:pt x="781" y="1014"/>
                    </a:lnTo>
                    <a:lnTo>
                      <a:pt x="730" y="1033"/>
                    </a:lnTo>
                    <a:lnTo>
                      <a:pt x="710" y="1040"/>
                    </a:lnTo>
                    <a:lnTo>
                      <a:pt x="687" y="1048"/>
                    </a:lnTo>
                    <a:lnTo>
                      <a:pt x="669" y="1055"/>
                    </a:lnTo>
                    <a:lnTo>
                      <a:pt x="654" y="1061"/>
                    </a:lnTo>
                    <a:lnTo>
                      <a:pt x="643" y="1064"/>
                    </a:lnTo>
                    <a:lnTo>
                      <a:pt x="632" y="1067"/>
                    </a:lnTo>
                    <a:lnTo>
                      <a:pt x="622" y="1067"/>
                    </a:lnTo>
                    <a:lnTo>
                      <a:pt x="609" y="1066"/>
                    </a:lnTo>
                    <a:lnTo>
                      <a:pt x="594" y="1064"/>
                    </a:lnTo>
                    <a:lnTo>
                      <a:pt x="576" y="1059"/>
                    </a:lnTo>
                    <a:lnTo>
                      <a:pt x="553" y="1052"/>
                    </a:lnTo>
                    <a:lnTo>
                      <a:pt x="511" y="1041"/>
                    </a:lnTo>
                    <a:lnTo>
                      <a:pt x="467" y="1029"/>
                    </a:lnTo>
                    <a:lnTo>
                      <a:pt x="421" y="1019"/>
                    </a:lnTo>
                    <a:lnTo>
                      <a:pt x="373" y="1008"/>
                    </a:lnTo>
                    <a:lnTo>
                      <a:pt x="325" y="1001"/>
                    </a:lnTo>
                    <a:lnTo>
                      <a:pt x="276" y="995"/>
                    </a:lnTo>
                    <a:lnTo>
                      <a:pt x="228" y="992"/>
                    </a:lnTo>
                    <a:lnTo>
                      <a:pt x="180" y="992"/>
                    </a:lnTo>
                    <a:lnTo>
                      <a:pt x="134" y="995"/>
                    </a:lnTo>
                    <a:lnTo>
                      <a:pt x="90" y="1002"/>
                    </a:lnTo>
                    <a:lnTo>
                      <a:pt x="47" y="1014"/>
                    </a:lnTo>
                    <a:lnTo>
                      <a:pt x="24" y="1022"/>
                    </a:lnTo>
                    <a:lnTo>
                      <a:pt x="0" y="1033"/>
                    </a:lnTo>
                    <a:lnTo>
                      <a:pt x="41" y="944"/>
                    </a:lnTo>
                    <a:lnTo>
                      <a:pt x="87" y="857"/>
                    </a:lnTo>
                    <a:lnTo>
                      <a:pt x="136" y="773"/>
                    </a:lnTo>
                    <a:lnTo>
                      <a:pt x="192" y="692"/>
                    </a:lnTo>
                    <a:lnTo>
                      <a:pt x="251" y="616"/>
                    </a:lnTo>
                    <a:lnTo>
                      <a:pt x="314" y="542"/>
                    </a:lnTo>
                    <a:lnTo>
                      <a:pt x="383" y="473"/>
                    </a:lnTo>
                    <a:lnTo>
                      <a:pt x="454" y="407"/>
                    </a:lnTo>
                    <a:lnTo>
                      <a:pt x="529" y="347"/>
                    </a:lnTo>
                    <a:lnTo>
                      <a:pt x="608" y="289"/>
                    </a:lnTo>
                    <a:lnTo>
                      <a:pt x="690" y="237"/>
                    </a:lnTo>
                    <a:lnTo>
                      <a:pt x="775" y="189"/>
                    </a:lnTo>
                    <a:lnTo>
                      <a:pt x="864" y="147"/>
                    </a:lnTo>
                    <a:lnTo>
                      <a:pt x="955" y="109"/>
                    </a:lnTo>
                    <a:lnTo>
                      <a:pt x="1049" y="76"/>
                    </a:lnTo>
                    <a:lnTo>
                      <a:pt x="1146" y="49"/>
                    </a:lnTo>
                    <a:lnTo>
                      <a:pt x="1244" y="28"/>
                    </a:lnTo>
                    <a:lnTo>
                      <a:pt x="1345" y="13"/>
                    </a:lnTo>
                    <a:lnTo>
                      <a:pt x="1447" y="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3651" y="2082"/>
                <a:ext cx="188" cy="221"/>
              </a:xfrm>
              <a:custGeom>
                <a:avLst/>
                <a:gdLst>
                  <a:gd name="T0" fmla="*/ 1231 w 1696"/>
                  <a:gd name="T1" fmla="*/ 9 h 1993"/>
                  <a:gd name="T2" fmla="*/ 1380 w 1696"/>
                  <a:gd name="T3" fmla="*/ 55 h 1993"/>
                  <a:gd name="T4" fmla="*/ 1506 w 1696"/>
                  <a:gd name="T5" fmla="*/ 137 h 1993"/>
                  <a:gd name="T6" fmla="*/ 1604 w 1696"/>
                  <a:gd name="T7" fmla="*/ 240 h 1993"/>
                  <a:gd name="T8" fmla="*/ 1664 w 1696"/>
                  <a:gd name="T9" fmla="*/ 364 h 1993"/>
                  <a:gd name="T10" fmla="*/ 1695 w 1696"/>
                  <a:gd name="T11" fmla="*/ 580 h 1993"/>
                  <a:gd name="T12" fmla="*/ 1686 w 1696"/>
                  <a:gd name="T13" fmla="*/ 808 h 1993"/>
                  <a:gd name="T14" fmla="*/ 1648 w 1696"/>
                  <a:gd name="T15" fmla="*/ 1037 h 1993"/>
                  <a:gd name="T16" fmla="*/ 1596 w 1696"/>
                  <a:gd name="T17" fmla="*/ 1262 h 1993"/>
                  <a:gd name="T18" fmla="*/ 1544 w 1696"/>
                  <a:gd name="T19" fmla="*/ 1477 h 1993"/>
                  <a:gd name="T20" fmla="*/ 1505 w 1696"/>
                  <a:gd name="T21" fmla="*/ 1645 h 1993"/>
                  <a:gd name="T22" fmla="*/ 1452 w 1696"/>
                  <a:gd name="T23" fmla="*/ 1811 h 1993"/>
                  <a:gd name="T24" fmla="*/ 1382 w 1696"/>
                  <a:gd name="T25" fmla="*/ 1944 h 1993"/>
                  <a:gd name="T26" fmla="*/ 1330 w 1696"/>
                  <a:gd name="T27" fmla="*/ 1989 h 1993"/>
                  <a:gd name="T28" fmla="*/ 1280 w 1696"/>
                  <a:gd name="T29" fmla="*/ 1987 h 1993"/>
                  <a:gd name="T30" fmla="*/ 1237 w 1696"/>
                  <a:gd name="T31" fmla="*/ 1948 h 1993"/>
                  <a:gd name="T32" fmla="*/ 1199 w 1696"/>
                  <a:gd name="T33" fmla="*/ 1887 h 1993"/>
                  <a:gd name="T34" fmla="*/ 1168 w 1696"/>
                  <a:gd name="T35" fmla="*/ 1816 h 1993"/>
                  <a:gd name="T36" fmla="*/ 1143 w 1696"/>
                  <a:gd name="T37" fmla="*/ 1750 h 1993"/>
                  <a:gd name="T38" fmla="*/ 1116 w 1696"/>
                  <a:gd name="T39" fmla="*/ 1662 h 1993"/>
                  <a:gd name="T40" fmla="*/ 1086 w 1696"/>
                  <a:gd name="T41" fmla="*/ 1553 h 1993"/>
                  <a:gd name="T42" fmla="*/ 1046 w 1696"/>
                  <a:gd name="T43" fmla="*/ 1449 h 1993"/>
                  <a:gd name="T44" fmla="*/ 983 w 1696"/>
                  <a:gd name="T45" fmla="*/ 1359 h 1993"/>
                  <a:gd name="T46" fmla="*/ 887 w 1696"/>
                  <a:gd name="T47" fmla="*/ 1295 h 1993"/>
                  <a:gd name="T48" fmla="*/ 780 w 1696"/>
                  <a:gd name="T49" fmla="*/ 1279 h 1993"/>
                  <a:gd name="T50" fmla="*/ 683 w 1696"/>
                  <a:gd name="T51" fmla="*/ 1312 h 1993"/>
                  <a:gd name="T52" fmla="*/ 599 w 1696"/>
                  <a:gd name="T53" fmla="*/ 1379 h 1993"/>
                  <a:gd name="T54" fmla="*/ 523 w 1696"/>
                  <a:gd name="T55" fmla="*/ 1482 h 1993"/>
                  <a:gd name="T56" fmla="*/ 456 w 1696"/>
                  <a:gd name="T57" fmla="*/ 1626 h 1993"/>
                  <a:gd name="T58" fmla="*/ 402 w 1696"/>
                  <a:gd name="T59" fmla="*/ 1775 h 1993"/>
                  <a:gd name="T60" fmla="*/ 234 w 1696"/>
                  <a:gd name="T61" fmla="*/ 1541 h 1993"/>
                  <a:gd name="T62" fmla="*/ 107 w 1696"/>
                  <a:gd name="T63" fmla="*/ 1279 h 1993"/>
                  <a:gd name="T64" fmla="*/ 28 w 1696"/>
                  <a:gd name="T65" fmla="*/ 994 h 1993"/>
                  <a:gd name="T66" fmla="*/ 0 w 1696"/>
                  <a:gd name="T67" fmla="*/ 691 h 1993"/>
                  <a:gd name="T68" fmla="*/ 24 w 1696"/>
                  <a:gd name="T69" fmla="*/ 408 h 1993"/>
                  <a:gd name="T70" fmla="*/ 95 w 1696"/>
                  <a:gd name="T71" fmla="*/ 139 h 1993"/>
                  <a:gd name="T72" fmla="*/ 175 w 1696"/>
                  <a:gd name="T73" fmla="*/ 35 h 1993"/>
                  <a:gd name="T74" fmla="*/ 308 w 1696"/>
                  <a:gd name="T75" fmla="*/ 13 h 1993"/>
                  <a:gd name="T76" fmla="*/ 453 w 1696"/>
                  <a:gd name="T77" fmla="*/ 22 h 1993"/>
                  <a:gd name="T78" fmla="*/ 595 w 1696"/>
                  <a:gd name="T79" fmla="*/ 50 h 1993"/>
                  <a:gd name="T80" fmla="*/ 704 w 1696"/>
                  <a:gd name="T81" fmla="*/ 80 h 1993"/>
                  <a:gd name="T82" fmla="*/ 750 w 1696"/>
                  <a:gd name="T83" fmla="*/ 88 h 1993"/>
                  <a:gd name="T84" fmla="*/ 782 w 1696"/>
                  <a:gd name="T85" fmla="*/ 82 h 1993"/>
                  <a:gd name="T86" fmla="*/ 838 w 1696"/>
                  <a:gd name="T87" fmla="*/ 61 h 1993"/>
                  <a:gd name="T88" fmla="*/ 961 w 1696"/>
                  <a:gd name="T89" fmla="*/ 20 h 1993"/>
                  <a:gd name="T90" fmla="*/ 1123 w 1696"/>
                  <a:gd name="T91" fmla="*/ 0 h 1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96" h="1993">
                    <a:moveTo>
                      <a:pt x="1123" y="0"/>
                    </a:moveTo>
                    <a:lnTo>
                      <a:pt x="1177" y="2"/>
                    </a:lnTo>
                    <a:lnTo>
                      <a:pt x="1231" y="9"/>
                    </a:lnTo>
                    <a:lnTo>
                      <a:pt x="1282" y="19"/>
                    </a:lnTo>
                    <a:lnTo>
                      <a:pt x="1333" y="35"/>
                    </a:lnTo>
                    <a:lnTo>
                      <a:pt x="1380" y="55"/>
                    </a:lnTo>
                    <a:lnTo>
                      <a:pt x="1427" y="80"/>
                    </a:lnTo>
                    <a:lnTo>
                      <a:pt x="1467" y="107"/>
                    </a:lnTo>
                    <a:lnTo>
                      <a:pt x="1506" y="137"/>
                    </a:lnTo>
                    <a:lnTo>
                      <a:pt x="1541" y="169"/>
                    </a:lnTo>
                    <a:lnTo>
                      <a:pt x="1574" y="203"/>
                    </a:lnTo>
                    <a:lnTo>
                      <a:pt x="1604" y="240"/>
                    </a:lnTo>
                    <a:lnTo>
                      <a:pt x="1629" y="280"/>
                    </a:lnTo>
                    <a:lnTo>
                      <a:pt x="1649" y="321"/>
                    </a:lnTo>
                    <a:lnTo>
                      <a:pt x="1664" y="364"/>
                    </a:lnTo>
                    <a:lnTo>
                      <a:pt x="1679" y="434"/>
                    </a:lnTo>
                    <a:lnTo>
                      <a:pt x="1690" y="507"/>
                    </a:lnTo>
                    <a:lnTo>
                      <a:pt x="1695" y="580"/>
                    </a:lnTo>
                    <a:lnTo>
                      <a:pt x="1696" y="656"/>
                    </a:lnTo>
                    <a:lnTo>
                      <a:pt x="1693" y="731"/>
                    </a:lnTo>
                    <a:lnTo>
                      <a:pt x="1686" y="808"/>
                    </a:lnTo>
                    <a:lnTo>
                      <a:pt x="1675" y="884"/>
                    </a:lnTo>
                    <a:lnTo>
                      <a:pt x="1663" y="960"/>
                    </a:lnTo>
                    <a:lnTo>
                      <a:pt x="1648" y="1037"/>
                    </a:lnTo>
                    <a:lnTo>
                      <a:pt x="1631" y="1112"/>
                    </a:lnTo>
                    <a:lnTo>
                      <a:pt x="1614" y="1188"/>
                    </a:lnTo>
                    <a:lnTo>
                      <a:pt x="1596" y="1262"/>
                    </a:lnTo>
                    <a:lnTo>
                      <a:pt x="1578" y="1335"/>
                    </a:lnTo>
                    <a:lnTo>
                      <a:pt x="1560" y="1407"/>
                    </a:lnTo>
                    <a:lnTo>
                      <a:pt x="1544" y="1477"/>
                    </a:lnTo>
                    <a:lnTo>
                      <a:pt x="1531" y="1533"/>
                    </a:lnTo>
                    <a:lnTo>
                      <a:pt x="1518" y="1589"/>
                    </a:lnTo>
                    <a:lnTo>
                      <a:pt x="1505" y="1645"/>
                    </a:lnTo>
                    <a:lnTo>
                      <a:pt x="1489" y="1701"/>
                    </a:lnTo>
                    <a:lnTo>
                      <a:pt x="1472" y="1756"/>
                    </a:lnTo>
                    <a:lnTo>
                      <a:pt x="1452" y="1811"/>
                    </a:lnTo>
                    <a:lnTo>
                      <a:pt x="1429" y="1863"/>
                    </a:lnTo>
                    <a:lnTo>
                      <a:pt x="1401" y="1915"/>
                    </a:lnTo>
                    <a:lnTo>
                      <a:pt x="1382" y="1944"/>
                    </a:lnTo>
                    <a:lnTo>
                      <a:pt x="1365" y="1965"/>
                    </a:lnTo>
                    <a:lnTo>
                      <a:pt x="1347" y="1981"/>
                    </a:lnTo>
                    <a:lnTo>
                      <a:pt x="1330" y="1989"/>
                    </a:lnTo>
                    <a:lnTo>
                      <a:pt x="1313" y="1993"/>
                    </a:lnTo>
                    <a:lnTo>
                      <a:pt x="1296" y="1992"/>
                    </a:lnTo>
                    <a:lnTo>
                      <a:pt x="1280" y="1987"/>
                    </a:lnTo>
                    <a:lnTo>
                      <a:pt x="1266" y="1977"/>
                    </a:lnTo>
                    <a:lnTo>
                      <a:pt x="1251" y="1964"/>
                    </a:lnTo>
                    <a:lnTo>
                      <a:pt x="1237" y="1948"/>
                    </a:lnTo>
                    <a:lnTo>
                      <a:pt x="1223" y="1929"/>
                    </a:lnTo>
                    <a:lnTo>
                      <a:pt x="1211" y="1909"/>
                    </a:lnTo>
                    <a:lnTo>
                      <a:pt x="1199" y="1887"/>
                    </a:lnTo>
                    <a:lnTo>
                      <a:pt x="1188" y="1864"/>
                    </a:lnTo>
                    <a:lnTo>
                      <a:pt x="1177" y="1840"/>
                    </a:lnTo>
                    <a:lnTo>
                      <a:pt x="1168" y="1816"/>
                    </a:lnTo>
                    <a:lnTo>
                      <a:pt x="1158" y="1793"/>
                    </a:lnTo>
                    <a:lnTo>
                      <a:pt x="1151" y="1771"/>
                    </a:lnTo>
                    <a:lnTo>
                      <a:pt x="1143" y="1750"/>
                    </a:lnTo>
                    <a:lnTo>
                      <a:pt x="1137" y="1731"/>
                    </a:lnTo>
                    <a:lnTo>
                      <a:pt x="1127" y="1698"/>
                    </a:lnTo>
                    <a:lnTo>
                      <a:pt x="1116" y="1662"/>
                    </a:lnTo>
                    <a:lnTo>
                      <a:pt x="1107" y="1627"/>
                    </a:lnTo>
                    <a:lnTo>
                      <a:pt x="1096" y="1590"/>
                    </a:lnTo>
                    <a:lnTo>
                      <a:pt x="1086" y="1553"/>
                    </a:lnTo>
                    <a:lnTo>
                      <a:pt x="1074" y="1518"/>
                    </a:lnTo>
                    <a:lnTo>
                      <a:pt x="1061" y="1483"/>
                    </a:lnTo>
                    <a:lnTo>
                      <a:pt x="1046" y="1449"/>
                    </a:lnTo>
                    <a:lnTo>
                      <a:pt x="1028" y="1417"/>
                    </a:lnTo>
                    <a:lnTo>
                      <a:pt x="1008" y="1387"/>
                    </a:lnTo>
                    <a:lnTo>
                      <a:pt x="983" y="1359"/>
                    </a:lnTo>
                    <a:lnTo>
                      <a:pt x="956" y="1334"/>
                    </a:lnTo>
                    <a:lnTo>
                      <a:pt x="923" y="1312"/>
                    </a:lnTo>
                    <a:lnTo>
                      <a:pt x="887" y="1295"/>
                    </a:lnTo>
                    <a:lnTo>
                      <a:pt x="851" y="1283"/>
                    </a:lnTo>
                    <a:lnTo>
                      <a:pt x="815" y="1279"/>
                    </a:lnTo>
                    <a:lnTo>
                      <a:pt x="780" y="1279"/>
                    </a:lnTo>
                    <a:lnTo>
                      <a:pt x="746" y="1285"/>
                    </a:lnTo>
                    <a:lnTo>
                      <a:pt x="714" y="1297"/>
                    </a:lnTo>
                    <a:lnTo>
                      <a:pt x="683" y="1312"/>
                    </a:lnTo>
                    <a:lnTo>
                      <a:pt x="654" y="1331"/>
                    </a:lnTo>
                    <a:lnTo>
                      <a:pt x="625" y="1353"/>
                    </a:lnTo>
                    <a:lnTo>
                      <a:pt x="599" y="1379"/>
                    </a:lnTo>
                    <a:lnTo>
                      <a:pt x="574" y="1407"/>
                    </a:lnTo>
                    <a:lnTo>
                      <a:pt x="552" y="1437"/>
                    </a:lnTo>
                    <a:lnTo>
                      <a:pt x="523" y="1482"/>
                    </a:lnTo>
                    <a:lnTo>
                      <a:pt x="498" y="1529"/>
                    </a:lnTo>
                    <a:lnTo>
                      <a:pt x="476" y="1577"/>
                    </a:lnTo>
                    <a:lnTo>
                      <a:pt x="456" y="1626"/>
                    </a:lnTo>
                    <a:lnTo>
                      <a:pt x="437" y="1675"/>
                    </a:lnTo>
                    <a:lnTo>
                      <a:pt x="420" y="1725"/>
                    </a:lnTo>
                    <a:lnTo>
                      <a:pt x="402" y="1775"/>
                    </a:lnTo>
                    <a:lnTo>
                      <a:pt x="342" y="1700"/>
                    </a:lnTo>
                    <a:lnTo>
                      <a:pt x="285" y="1622"/>
                    </a:lnTo>
                    <a:lnTo>
                      <a:pt x="234" y="1541"/>
                    </a:lnTo>
                    <a:lnTo>
                      <a:pt x="186" y="1456"/>
                    </a:lnTo>
                    <a:lnTo>
                      <a:pt x="144" y="1369"/>
                    </a:lnTo>
                    <a:lnTo>
                      <a:pt x="107" y="1279"/>
                    </a:lnTo>
                    <a:lnTo>
                      <a:pt x="76" y="1187"/>
                    </a:lnTo>
                    <a:lnTo>
                      <a:pt x="49" y="1091"/>
                    </a:lnTo>
                    <a:lnTo>
                      <a:pt x="28" y="994"/>
                    </a:lnTo>
                    <a:lnTo>
                      <a:pt x="13" y="896"/>
                    </a:lnTo>
                    <a:lnTo>
                      <a:pt x="3" y="794"/>
                    </a:lnTo>
                    <a:lnTo>
                      <a:pt x="0" y="691"/>
                    </a:lnTo>
                    <a:lnTo>
                      <a:pt x="3" y="595"/>
                    </a:lnTo>
                    <a:lnTo>
                      <a:pt x="12" y="501"/>
                    </a:lnTo>
                    <a:lnTo>
                      <a:pt x="24" y="408"/>
                    </a:lnTo>
                    <a:lnTo>
                      <a:pt x="43" y="316"/>
                    </a:lnTo>
                    <a:lnTo>
                      <a:pt x="66" y="227"/>
                    </a:lnTo>
                    <a:lnTo>
                      <a:pt x="95" y="139"/>
                    </a:lnTo>
                    <a:lnTo>
                      <a:pt x="127" y="55"/>
                    </a:lnTo>
                    <a:lnTo>
                      <a:pt x="151" y="44"/>
                    </a:lnTo>
                    <a:lnTo>
                      <a:pt x="175" y="35"/>
                    </a:lnTo>
                    <a:lnTo>
                      <a:pt x="218" y="23"/>
                    </a:lnTo>
                    <a:lnTo>
                      <a:pt x="262" y="16"/>
                    </a:lnTo>
                    <a:lnTo>
                      <a:pt x="308" y="13"/>
                    </a:lnTo>
                    <a:lnTo>
                      <a:pt x="356" y="13"/>
                    </a:lnTo>
                    <a:lnTo>
                      <a:pt x="404" y="16"/>
                    </a:lnTo>
                    <a:lnTo>
                      <a:pt x="453" y="22"/>
                    </a:lnTo>
                    <a:lnTo>
                      <a:pt x="501" y="29"/>
                    </a:lnTo>
                    <a:lnTo>
                      <a:pt x="549" y="39"/>
                    </a:lnTo>
                    <a:lnTo>
                      <a:pt x="595" y="50"/>
                    </a:lnTo>
                    <a:lnTo>
                      <a:pt x="639" y="62"/>
                    </a:lnTo>
                    <a:lnTo>
                      <a:pt x="681" y="73"/>
                    </a:lnTo>
                    <a:lnTo>
                      <a:pt x="704" y="80"/>
                    </a:lnTo>
                    <a:lnTo>
                      <a:pt x="722" y="85"/>
                    </a:lnTo>
                    <a:lnTo>
                      <a:pt x="737" y="87"/>
                    </a:lnTo>
                    <a:lnTo>
                      <a:pt x="750" y="88"/>
                    </a:lnTo>
                    <a:lnTo>
                      <a:pt x="760" y="88"/>
                    </a:lnTo>
                    <a:lnTo>
                      <a:pt x="771" y="85"/>
                    </a:lnTo>
                    <a:lnTo>
                      <a:pt x="782" y="82"/>
                    </a:lnTo>
                    <a:lnTo>
                      <a:pt x="797" y="76"/>
                    </a:lnTo>
                    <a:lnTo>
                      <a:pt x="815" y="69"/>
                    </a:lnTo>
                    <a:lnTo>
                      <a:pt x="838" y="61"/>
                    </a:lnTo>
                    <a:lnTo>
                      <a:pt x="858" y="54"/>
                    </a:lnTo>
                    <a:lnTo>
                      <a:pt x="909" y="35"/>
                    </a:lnTo>
                    <a:lnTo>
                      <a:pt x="961" y="20"/>
                    </a:lnTo>
                    <a:lnTo>
                      <a:pt x="1015" y="10"/>
                    </a:lnTo>
                    <a:lnTo>
                      <a:pt x="1070" y="3"/>
                    </a:lnTo>
                    <a:lnTo>
                      <a:pt x="1123" y="0"/>
                    </a:lnTo>
                    <a:close/>
                  </a:path>
                </a:pathLst>
              </a:custGeom>
              <a:solidFill>
                <a:srgbClr val="E7ECED"/>
              </a:solidFill>
              <a:ln w="0">
                <a:solidFill>
                  <a:srgbClr val="E7EC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3696" y="2203"/>
                <a:ext cx="219" cy="141"/>
              </a:xfrm>
              <a:custGeom>
                <a:avLst/>
                <a:gdLst>
                  <a:gd name="T0" fmla="*/ 1236 w 1975"/>
                  <a:gd name="T1" fmla="*/ 0 h 1267"/>
                  <a:gd name="T2" fmla="*/ 1249 w 1975"/>
                  <a:gd name="T3" fmla="*/ 142 h 1267"/>
                  <a:gd name="T4" fmla="*/ 1285 w 1975"/>
                  <a:gd name="T5" fmla="*/ 278 h 1267"/>
                  <a:gd name="T6" fmla="*/ 1342 w 1975"/>
                  <a:gd name="T7" fmla="*/ 408 h 1267"/>
                  <a:gd name="T8" fmla="*/ 1418 w 1975"/>
                  <a:gd name="T9" fmla="*/ 533 h 1267"/>
                  <a:gd name="T10" fmla="*/ 1512 w 1975"/>
                  <a:gd name="T11" fmla="*/ 651 h 1267"/>
                  <a:gd name="T12" fmla="*/ 1621 w 1975"/>
                  <a:gd name="T13" fmla="*/ 765 h 1267"/>
                  <a:gd name="T14" fmla="*/ 1742 w 1975"/>
                  <a:gd name="T15" fmla="*/ 873 h 1267"/>
                  <a:gd name="T16" fmla="*/ 1815 w 1975"/>
                  <a:gd name="T17" fmla="*/ 937 h 1267"/>
                  <a:gd name="T18" fmla="*/ 1895 w 1975"/>
                  <a:gd name="T19" fmla="*/ 1021 h 1267"/>
                  <a:gd name="T20" fmla="*/ 1975 w 1975"/>
                  <a:gd name="T21" fmla="*/ 1116 h 1267"/>
                  <a:gd name="T22" fmla="*/ 1787 w 1975"/>
                  <a:gd name="T23" fmla="*/ 1188 h 1267"/>
                  <a:gd name="T24" fmla="*/ 1590 w 1975"/>
                  <a:gd name="T25" fmla="*/ 1237 h 1267"/>
                  <a:gd name="T26" fmla="*/ 1384 w 1975"/>
                  <a:gd name="T27" fmla="*/ 1264 h 1267"/>
                  <a:gd name="T28" fmla="*/ 1176 w 1975"/>
                  <a:gd name="T29" fmla="*/ 1264 h 1267"/>
                  <a:gd name="T30" fmla="*/ 978 w 1975"/>
                  <a:gd name="T31" fmla="*/ 1241 h 1267"/>
                  <a:gd name="T32" fmla="*/ 788 w 1975"/>
                  <a:gd name="T33" fmla="*/ 1194 h 1267"/>
                  <a:gd name="T34" fmla="*/ 607 w 1975"/>
                  <a:gd name="T35" fmla="*/ 1127 h 1267"/>
                  <a:gd name="T36" fmla="*/ 436 w 1975"/>
                  <a:gd name="T37" fmla="*/ 1042 h 1267"/>
                  <a:gd name="T38" fmla="*/ 277 w 1975"/>
                  <a:gd name="T39" fmla="*/ 938 h 1267"/>
                  <a:gd name="T40" fmla="*/ 131 w 1975"/>
                  <a:gd name="T41" fmla="*/ 816 h 1267"/>
                  <a:gd name="T42" fmla="*/ 0 w 1975"/>
                  <a:gd name="T43" fmla="*/ 680 h 1267"/>
                  <a:gd name="T44" fmla="*/ 35 w 1975"/>
                  <a:gd name="T45" fmla="*/ 580 h 1267"/>
                  <a:gd name="T46" fmla="*/ 74 w 1975"/>
                  <a:gd name="T47" fmla="*/ 482 h 1267"/>
                  <a:gd name="T48" fmla="*/ 121 w 1975"/>
                  <a:gd name="T49" fmla="*/ 387 h 1267"/>
                  <a:gd name="T50" fmla="*/ 173 w 1975"/>
                  <a:gd name="T51" fmla="*/ 312 h 1267"/>
                  <a:gd name="T52" fmla="*/ 223 w 1975"/>
                  <a:gd name="T53" fmla="*/ 258 h 1267"/>
                  <a:gd name="T54" fmla="*/ 281 w 1975"/>
                  <a:gd name="T55" fmla="*/ 216 h 1267"/>
                  <a:gd name="T56" fmla="*/ 344 w 1975"/>
                  <a:gd name="T57" fmla="*/ 190 h 1267"/>
                  <a:gd name="T58" fmla="*/ 413 w 1975"/>
                  <a:gd name="T59" fmla="*/ 184 h 1267"/>
                  <a:gd name="T60" fmla="*/ 485 w 1975"/>
                  <a:gd name="T61" fmla="*/ 200 h 1267"/>
                  <a:gd name="T62" fmla="*/ 554 w 1975"/>
                  <a:gd name="T63" fmla="*/ 239 h 1267"/>
                  <a:gd name="T64" fmla="*/ 606 w 1975"/>
                  <a:gd name="T65" fmla="*/ 292 h 1267"/>
                  <a:gd name="T66" fmla="*/ 644 w 1975"/>
                  <a:gd name="T67" fmla="*/ 354 h 1267"/>
                  <a:gd name="T68" fmla="*/ 672 w 1975"/>
                  <a:gd name="T69" fmla="*/ 423 h 1267"/>
                  <a:gd name="T70" fmla="*/ 694 w 1975"/>
                  <a:gd name="T71" fmla="*/ 495 h 1267"/>
                  <a:gd name="T72" fmla="*/ 714 w 1975"/>
                  <a:gd name="T73" fmla="*/ 567 h 1267"/>
                  <a:gd name="T74" fmla="*/ 735 w 1975"/>
                  <a:gd name="T75" fmla="*/ 636 h 1267"/>
                  <a:gd name="T76" fmla="*/ 749 w 1975"/>
                  <a:gd name="T77" fmla="*/ 676 h 1267"/>
                  <a:gd name="T78" fmla="*/ 766 w 1975"/>
                  <a:gd name="T79" fmla="*/ 721 h 1267"/>
                  <a:gd name="T80" fmla="*/ 786 w 1975"/>
                  <a:gd name="T81" fmla="*/ 769 h 1267"/>
                  <a:gd name="T82" fmla="*/ 809 w 1975"/>
                  <a:gd name="T83" fmla="*/ 814 h 1267"/>
                  <a:gd name="T84" fmla="*/ 835 w 1975"/>
                  <a:gd name="T85" fmla="*/ 853 h 1267"/>
                  <a:gd name="T86" fmla="*/ 864 w 1975"/>
                  <a:gd name="T87" fmla="*/ 882 h 1267"/>
                  <a:gd name="T88" fmla="*/ 894 w 1975"/>
                  <a:gd name="T89" fmla="*/ 897 h 1267"/>
                  <a:gd name="T90" fmla="*/ 928 w 1975"/>
                  <a:gd name="T91" fmla="*/ 894 h 1267"/>
                  <a:gd name="T92" fmla="*/ 963 w 1975"/>
                  <a:gd name="T93" fmla="*/ 870 h 1267"/>
                  <a:gd name="T94" fmla="*/ 999 w 1975"/>
                  <a:gd name="T95" fmla="*/ 820 h 1267"/>
                  <a:gd name="T96" fmla="*/ 1050 w 1975"/>
                  <a:gd name="T97" fmla="*/ 716 h 1267"/>
                  <a:gd name="T98" fmla="*/ 1087 w 1975"/>
                  <a:gd name="T99" fmla="*/ 606 h 1267"/>
                  <a:gd name="T100" fmla="*/ 1116 w 1975"/>
                  <a:gd name="T101" fmla="*/ 494 h 1267"/>
                  <a:gd name="T102" fmla="*/ 1142 w 1975"/>
                  <a:gd name="T103" fmla="*/ 382 h 1267"/>
                  <a:gd name="T104" fmla="*/ 1187 w 1975"/>
                  <a:gd name="T105" fmla="*/ 195 h 1267"/>
                  <a:gd name="T106" fmla="*/ 1233 w 1975"/>
                  <a:gd name="T107" fmla="*/ 0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75" h="1267">
                    <a:moveTo>
                      <a:pt x="1233" y="0"/>
                    </a:moveTo>
                    <a:lnTo>
                      <a:pt x="1236" y="0"/>
                    </a:lnTo>
                    <a:lnTo>
                      <a:pt x="1239" y="72"/>
                    </a:lnTo>
                    <a:lnTo>
                      <a:pt x="1249" y="142"/>
                    </a:lnTo>
                    <a:lnTo>
                      <a:pt x="1264" y="210"/>
                    </a:lnTo>
                    <a:lnTo>
                      <a:pt x="1285" y="278"/>
                    </a:lnTo>
                    <a:lnTo>
                      <a:pt x="1311" y="344"/>
                    </a:lnTo>
                    <a:lnTo>
                      <a:pt x="1342" y="408"/>
                    </a:lnTo>
                    <a:lnTo>
                      <a:pt x="1377" y="471"/>
                    </a:lnTo>
                    <a:lnTo>
                      <a:pt x="1418" y="533"/>
                    </a:lnTo>
                    <a:lnTo>
                      <a:pt x="1463" y="592"/>
                    </a:lnTo>
                    <a:lnTo>
                      <a:pt x="1512" y="651"/>
                    </a:lnTo>
                    <a:lnTo>
                      <a:pt x="1564" y="709"/>
                    </a:lnTo>
                    <a:lnTo>
                      <a:pt x="1621" y="765"/>
                    </a:lnTo>
                    <a:lnTo>
                      <a:pt x="1680" y="820"/>
                    </a:lnTo>
                    <a:lnTo>
                      <a:pt x="1742" y="873"/>
                    </a:lnTo>
                    <a:lnTo>
                      <a:pt x="1779" y="904"/>
                    </a:lnTo>
                    <a:lnTo>
                      <a:pt x="1815" y="937"/>
                    </a:lnTo>
                    <a:lnTo>
                      <a:pt x="1850" y="971"/>
                    </a:lnTo>
                    <a:lnTo>
                      <a:pt x="1895" y="1021"/>
                    </a:lnTo>
                    <a:lnTo>
                      <a:pt x="1936" y="1069"/>
                    </a:lnTo>
                    <a:lnTo>
                      <a:pt x="1975" y="1116"/>
                    </a:lnTo>
                    <a:lnTo>
                      <a:pt x="1883" y="1155"/>
                    </a:lnTo>
                    <a:lnTo>
                      <a:pt x="1787" y="1188"/>
                    </a:lnTo>
                    <a:lnTo>
                      <a:pt x="1690" y="1216"/>
                    </a:lnTo>
                    <a:lnTo>
                      <a:pt x="1590" y="1237"/>
                    </a:lnTo>
                    <a:lnTo>
                      <a:pt x="1488" y="1254"/>
                    </a:lnTo>
                    <a:lnTo>
                      <a:pt x="1384" y="1264"/>
                    </a:lnTo>
                    <a:lnTo>
                      <a:pt x="1277" y="1267"/>
                    </a:lnTo>
                    <a:lnTo>
                      <a:pt x="1176" y="1264"/>
                    </a:lnTo>
                    <a:lnTo>
                      <a:pt x="1076" y="1255"/>
                    </a:lnTo>
                    <a:lnTo>
                      <a:pt x="978" y="1241"/>
                    </a:lnTo>
                    <a:lnTo>
                      <a:pt x="881" y="1220"/>
                    </a:lnTo>
                    <a:lnTo>
                      <a:pt x="788" y="1194"/>
                    </a:lnTo>
                    <a:lnTo>
                      <a:pt x="696" y="1164"/>
                    </a:lnTo>
                    <a:lnTo>
                      <a:pt x="607" y="1127"/>
                    </a:lnTo>
                    <a:lnTo>
                      <a:pt x="519" y="1087"/>
                    </a:lnTo>
                    <a:lnTo>
                      <a:pt x="436" y="1042"/>
                    </a:lnTo>
                    <a:lnTo>
                      <a:pt x="355" y="991"/>
                    </a:lnTo>
                    <a:lnTo>
                      <a:pt x="277" y="938"/>
                    </a:lnTo>
                    <a:lnTo>
                      <a:pt x="202" y="879"/>
                    </a:lnTo>
                    <a:lnTo>
                      <a:pt x="131" y="816"/>
                    </a:lnTo>
                    <a:lnTo>
                      <a:pt x="63" y="750"/>
                    </a:lnTo>
                    <a:lnTo>
                      <a:pt x="0" y="680"/>
                    </a:lnTo>
                    <a:lnTo>
                      <a:pt x="18" y="630"/>
                    </a:lnTo>
                    <a:lnTo>
                      <a:pt x="35" y="580"/>
                    </a:lnTo>
                    <a:lnTo>
                      <a:pt x="54" y="531"/>
                    </a:lnTo>
                    <a:lnTo>
                      <a:pt x="74" y="482"/>
                    </a:lnTo>
                    <a:lnTo>
                      <a:pt x="96" y="434"/>
                    </a:lnTo>
                    <a:lnTo>
                      <a:pt x="121" y="387"/>
                    </a:lnTo>
                    <a:lnTo>
                      <a:pt x="150" y="342"/>
                    </a:lnTo>
                    <a:lnTo>
                      <a:pt x="173" y="312"/>
                    </a:lnTo>
                    <a:lnTo>
                      <a:pt x="197" y="284"/>
                    </a:lnTo>
                    <a:lnTo>
                      <a:pt x="223" y="258"/>
                    </a:lnTo>
                    <a:lnTo>
                      <a:pt x="252" y="236"/>
                    </a:lnTo>
                    <a:lnTo>
                      <a:pt x="281" y="216"/>
                    </a:lnTo>
                    <a:lnTo>
                      <a:pt x="313" y="202"/>
                    </a:lnTo>
                    <a:lnTo>
                      <a:pt x="344" y="190"/>
                    </a:lnTo>
                    <a:lnTo>
                      <a:pt x="378" y="184"/>
                    </a:lnTo>
                    <a:lnTo>
                      <a:pt x="413" y="184"/>
                    </a:lnTo>
                    <a:lnTo>
                      <a:pt x="449" y="188"/>
                    </a:lnTo>
                    <a:lnTo>
                      <a:pt x="485" y="200"/>
                    </a:lnTo>
                    <a:lnTo>
                      <a:pt x="521" y="217"/>
                    </a:lnTo>
                    <a:lnTo>
                      <a:pt x="554" y="239"/>
                    </a:lnTo>
                    <a:lnTo>
                      <a:pt x="581" y="264"/>
                    </a:lnTo>
                    <a:lnTo>
                      <a:pt x="606" y="292"/>
                    </a:lnTo>
                    <a:lnTo>
                      <a:pt x="627" y="322"/>
                    </a:lnTo>
                    <a:lnTo>
                      <a:pt x="644" y="354"/>
                    </a:lnTo>
                    <a:lnTo>
                      <a:pt x="659" y="388"/>
                    </a:lnTo>
                    <a:lnTo>
                      <a:pt x="672" y="423"/>
                    </a:lnTo>
                    <a:lnTo>
                      <a:pt x="684" y="458"/>
                    </a:lnTo>
                    <a:lnTo>
                      <a:pt x="694" y="495"/>
                    </a:lnTo>
                    <a:lnTo>
                      <a:pt x="705" y="532"/>
                    </a:lnTo>
                    <a:lnTo>
                      <a:pt x="714" y="567"/>
                    </a:lnTo>
                    <a:lnTo>
                      <a:pt x="725" y="603"/>
                    </a:lnTo>
                    <a:lnTo>
                      <a:pt x="735" y="636"/>
                    </a:lnTo>
                    <a:lnTo>
                      <a:pt x="741" y="655"/>
                    </a:lnTo>
                    <a:lnTo>
                      <a:pt x="749" y="676"/>
                    </a:lnTo>
                    <a:lnTo>
                      <a:pt x="756" y="698"/>
                    </a:lnTo>
                    <a:lnTo>
                      <a:pt x="766" y="721"/>
                    </a:lnTo>
                    <a:lnTo>
                      <a:pt x="775" y="745"/>
                    </a:lnTo>
                    <a:lnTo>
                      <a:pt x="786" y="769"/>
                    </a:lnTo>
                    <a:lnTo>
                      <a:pt x="797" y="792"/>
                    </a:lnTo>
                    <a:lnTo>
                      <a:pt x="809" y="814"/>
                    </a:lnTo>
                    <a:lnTo>
                      <a:pt x="821" y="834"/>
                    </a:lnTo>
                    <a:lnTo>
                      <a:pt x="835" y="853"/>
                    </a:lnTo>
                    <a:lnTo>
                      <a:pt x="849" y="869"/>
                    </a:lnTo>
                    <a:lnTo>
                      <a:pt x="864" y="882"/>
                    </a:lnTo>
                    <a:lnTo>
                      <a:pt x="878" y="892"/>
                    </a:lnTo>
                    <a:lnTo>
                      <a:pt x="894" y="897"/>
                    </a:lnTo>
                    <a:lnTo>
                      <a:pt x="911" y="898"/>
                    </a:lnTo>
                    <a:lnTo>
                      <a:pt x="928" y="894"/>
                    </a:lnTo>
                    <a:lnTo>
                      <a:pt x="945" y="886"/>
                    </a:lnTo>
                    <a:lnTo>
                      <a:pt x="963" y="870"/>
                    </a:lnTo>
                    <a:lnTo>
                      <a:pt x="980" y="849"/>
                    </a:lnTo>
                    <a:lnTo>
                      <a:pt x="999" y="820"/>
                    </a:lnTo>
                    <a:lnTo>
                      <a:pt x="1027" y="768"/>
                    </a:lnTo>
                    <a:lnTo>
                      <a:pt x="1050" y="716"/>
                    </a:lnTo>
                    <a:lnTo>
                      <a:pt x="1070" y="661"/>
                    </a:lnTo>
                    <a:lnTo>
                      <a:pt x="1087" y="606"/>
                    </a:lnTo>
                    <a:lnTo>
                      <a:pt x="1103" y="550"/>
                    </a:lnTo>
                    <a:lnTo>
                      <a:pt x="1116" y="494"/>
                    </a:lnTo>
                    <a:lnTo>
                      <a:pt x="1129" y="438"/>
                    </a:lnTo>
                    <a:lnTo>
                      <a:pt x="1142" y="382"/>
                    </a:lnTo>
                    <a:lnTo>
                      <a:pt x="1164" y="290"/>
                    </a:lnTo>
                    <a:lnTo>
                      <a:pt x="1187" y="195"/>
                    </a:lnTo>
                    <a:lnTo>
                      <a:pt x="1210" y="98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ED9893"/>
              </a:solidFill>
              <a:ln w="0">
                <a:solidFill>
                  <a:srgbClr val="ED989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3831" y="2252"/>
                <a:ext cx="61" cy="60"/>
              </a:xfrm>
              <a:custGeom>
                <a:avLst/>
                <a:gdLst>
                  <a:gd name="T0" fmla="*/ 488 w 546"/>
                  <a:gd name="T1" fmla="*/ 0 h 543"/>
                  <a:gd name="T2" fmla="*/ 503 w 546"/>
                  <a:gd name="T3" fmla="*/ 2 h 543"/>
                  <a:gd name="T4" fmla="*/ 516 w 546"/>
                  <a:gd name="T5" fmla="*/ 9 h 543"/>
                  <a:gd name="T6" fmla="*/ 529 w 546"/>
                  <a:gd name="T7" fmla="*/ 18 h 543"/>
                  <a:gd name="T8" fmla="*/ 538 w 546"/>
                  <a:gd name="T9" fmla="*/ 30 h 543"/>
                  <a:gd name="T10" fmla="*/ 545 w 546"/>
                  <a:gd name="T11" fmla="*/ 43 h 543"/>
                  <a:gd name="T12" fmla="*/ 546 w 546"/>
                  <a:gd name="T13" fmla="*/ 58 h 543"/>
                  <a:gd name="T14" fmla="*/ 545 w 546"/>
                  <a:gd name="T15" fmla="*/ 73 h 543"/>
                  <a:gd name="T16" fmla="*/ 538 w 546"/>
                  <a:gd name="T17" fmla="*/ 87 h 543"/>
                  <a:gd name="T18" fmla="*/ 529 w 546"/>
                  <a:gd name="T19" fmla="*/ 99 h 543"/>
                  <a:gd name="T20" fmla="*/ 99 w 546"/>
                  <a:gd name="T21" fmla="*/ 526 h 543"/>
                  <a:gd name="T22" fmla="*/ 88 w 546"/>
                  <a:gd name="T23" fmla="*/ 535 h 543"/>
                  <a:gd name="T24" fmla="*/ 73 w 546"/>
                  <a:gd name="T25" fmla="*/ 541 h 543"/>
                  <a:gd name="T26" fmla="*/ 58 w 546"/>
                  <a:gd name="T27" fmla="*/ 543 h 543"/>
                  <a:gd name="T28" fmla="*/ 44 w 546"/>
                  <a:gd name="T29" fmla="*/ 541 h 543"/>
                  <a:gd name="T30" fmla="*/ 30 w 546"/>
                  <a:gd name="T31" fmla="*/ 535 h 543"/>
                  <a:gd name="T32" fmla="*/ 17 w 546"/>
                  <a:gd name="T33" fmla="*/ 526 h 543"/>
                  <a:gd name="T34" fmla="*/ 8 w 546"/>
                  <a:gd name="T35" fmla="*/ 513 h 543"/>
                  <a:gd name="T36" fmla="*/ 3 w 546"/>
                  <a:gd name="T37" fmla="*/ 500 h 543"/>
                  <a:gd name="T38" fmla="*/ 0 w 546"/>
                  <a:gd name="T39" fmla="*/ 485 h 543"/>
                  <a:gd name="T40" fmla="*/ 3 w 546"/>
                  <a:gd name="T41" fmla="*/ 470 h 543"/>
                  <a:gd name="T42" fmla="*/ 8 w 546"/>
                  <a:gd name="T43" fmla="*/ 457 h 543"/>
                  <a:gd name="T44" fmla="*/ 17 w 546"/>
                  <a:gd name="T45" fmla="*/ 444 h 543"/>
                  <a:gd name="T46" fmla="*/ 447 w 546"/>
                  <a:gd name="T47" fmla="*/ 18 h 543"/>
                  <a:gd name="T48" fmla="*/ 460 w 546"/>
                  <a:gd name="T49" fmla="*/ 9 h 543"/>
                  <a:gd name="T50" fmla="*/ 473 w 546"/>
                  <a:gd name="T51" fmla="*/ 2 h 543"/>
                  <a:gd name="T52" fmla="*/ 488 w 546"/>
                  <a:gd name="T53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6" h="543">
                    <a:moveTo>
                      <a:pt x="488" y="0"/>
                    </a:moveTo>
                    <a:lnTo>
                      <a:pt x="503" y="2"/>
                    </a:lnTo>
                    <a:lnTo>
                      <a:pt x="516" y="9"/>
                    </a:lnTo>
                    <a:lnTo>
                      <a:pt x="529" y="18"/>
                    </a:lnTo>
                    <a:lnTo>
                      <a:pt x="538" y="30"/>
                    </a:lnTo>
                    <a:lnTo>
                      <a:pt x="545" y="43"/>
                    </a:lnTo>
                    <a:lnTo>
                      <a:pt x="546" y="58"/>
                    </a:lnTo>
                    <a:lnTo>
                      <a:pt x="545" y="73"/>
                    </a:lnTo>
                    <a:lnTo>
                      <a:pt x="538" y="87"/>
                    </a:lnTo>
                    <a:lnTo>
                      <a:pt x="529" y="99"/>
                    </a:lnTo>
                    <a:lnTo>
                      <a:pt x="99" y="526"/>
                    </a:lnTo>
                    <a:lnTo>
                      <a:pt x="88" y="535"/>
                    </a:lnTo>
                    <a:lnTo>
                      <a:pt x="73" y="541"/>
                    </a:lnTo>
                    <a:lnTo>
                      <a:pt x="58" y="543"/>
                    </a:lnTo>
                    <a:lnTo>
                      <a:pt x="44" y="541"/>
                    </a:lnTo>
                    <a:lnTo>
                      <a:pt x="30" y="535"/>
                    </a:lnTo>
                    <a:lnTo>
                      <a:pt x="17" y="526"/>
                    </a:lnTo>
                    <a:lnTo>
                      <a:pt x="8" y="513"/>
                    </a:lnTo>
                    <a:lnTo>
                      <a:pt x="3" y="500"/>
                    </a:lnTo>
                    <a:lnTo>
                      <a:pt x="0" y="485"/>
                    </a:lnTo>
                    <a:lnTo>
                      <a:pt x="3" y="470"/>
                    </a:lnTo>
                    <a:lnTo>
                      <a:pt x="8" y="457"/>
                    </a:lnTo>
                    <a:lnTo>
                      <a:pt x="17" y="444"/>
                    </a:lnTo>
                    <a:lnTo>
                      <a:pt x="447" y="18"/>
                    </a:lnTo>
                    <a:lnTo>
                      <a:pt x="460" y="9"/>
                    </a:lnTo>
                    <a:lnTo>
                      <a:pt x="473" y="2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0"/>
              <p:cNvSpPr>
                <a:spLocks/>
              </p:cNvSpPr>
              <p:nvPr/>
            </p:nvSpPr>
            <p:spPr bwMode="auto">
              <a:xfrm>
                <a:off x="3898" y="2092"/>
                <a:ext cx="126" cy="154"/>
              </a:xfrm>
              <a:custGeom>
                <a:avLst/>
                <a:gdLst>
                  <a:gd name="T0" fmla="*/ 1059 w 1138"/>
                  <a:gd name="T1" fmla="*/ 95 h 1388"/>
                  <a:gd name="T2" fmla="*/ 1109 w 1138"/>
                  <a:gd name="T3" fmla="*/ 290 h 1388"/>
                  <a:gd name="T4" fmla="*/ 1135 w 1138"/>
                  <a:gd name="T5" fmla="*/ 496 h 1388"/>
                  <a:gd name="T6" fmla="*/ 1138 w 1138"/>
                  <a:gd name="T7" fmla="*/ 622 h 1388"/>
                  <a:gd name="T8" fmla="*/ 379 w 1138"/>
                  <a:gd name="T9" fmla="*/ 1373 h 1388"/>
                  <a:gd name="T10" fmla="*/ 337 w 1138"/>
                  <a:gd name="T11" fmla="*/ 1388 h 1388"/>
                  <a:gd name="T12" fmla="*/ 292 w 1138"/>
                  <a:gd name="T13" fmla="*/ 1383 h 1388"/>
                  <a:gd name="T14" fmla="*/ 252 w 1138"/>
                  <a:gd name="T15" fmla="*/ 1359 h 1388"/>
                  <a:gd name="T16" fmla="*/ 14 w 1138"/>
                  <a:gd name="T17" fmla="*/ 1118 h 1388"/>
                  <a:gd name="T18" fmla="*/ 0 w 1138"/>
                  <a:gd name="T19" fmla="*/ 1075 h 1388"/>
                  <a:gd name="T20" fmla="*/ 5 w 1138"/>
                  <a:gd name="T21" fmla="*/ 1031 h 1388"/>
                  <a:gd name="T22" fmla="*/ 29 w 1138"/>
                  <a:gd name="T23" fmla="*/ 992 h 1388"/>
                  <a:gd name="T24" fmla="*/ 249 w 1138"/>
                  <a:gd name="T25" fmla="*/ 773 h 1388"/>
                  <a:gd name="T26" fmla="*/ 424 w 1138"/>
                  <a:gd name="T27" fmla="*/ 947 h 1388"/>
                  <a:gd name="T28" fmla="*/ 449 w 1138"/>
                  <a:gd name="T29" fmla="*/ 962 h 1388"/>
                  <a:gd name="T30" fmla="*/ 479 w 1138"/>
                  <a:gd name="T31" fmla="*/ 962 h 1388"/>
                  <a:gd name="T32" fmla="*/ 505 w 1138"/>
                  <a:gd name="T33" fmla="*/ 947 h 1388"/>
                  <a:gd name="T34" fmla="*/ 521 w 1138"/>
                  <a:gd name="T35" fmla="*/ 921 h 1388"/>
                  <a:gd name="T36" fmla="*/ 521 w 1138"/>
                  <a:gd name="T37" fmla="*/ 891 h 1388"/>
                  <a:gd name="T38" fmla="*/ 505 w 1138"/>
                  <a:gd name="T39" fmla="*/ 865 h 1388"/>
                  <a:gd name="T40" fmla="*/ 330 w 1138"/>
                  <a:gd name="T41" fmla="*/ 691 h 1388"/>
                  <a:gd name="T42" fmla="*/ 424 w 1138"/>
                  <a:gd name="T43" fmla="*/ 601 h 1388"/>
                  <a:gd name="T44" fmla="*/ 551 w 1138"/>
                  <a:gd name="T45" fmla="*/ 726 h 1388"/>
                  <a:gd name="T46" fmla="*/ 580 w 1138"/>
                  <a:gd name="T47" fmla="*/ 733 h 1388"/>
                  <a:gd name="T48" fmla="*/ 609 w 1138"/>
                  <a:gd name="T49" fmla="*/ 726 h 1388"/>
                  <a:gd name="T50" fmla="*/ 630 w 1138"/>
                  <a:gd name="T51" fmla="*/ 704 h 1388"/>
                  <a:gd name="T52" fmla="*/ 638 w 1138"/>
                  <a:gd name="T53" fmla="*/ 676 h 1388"/>
                  <a:gd name="T54" fmla="*/ 630 w 1138"/>
                  <a:gd name="T55" fmla="*/ 647 h 1388"/>
                  <a:gd name="T56" fmla="*/ 505 w 1138"/>
                  <a:gd name="T57" fmla="*/ 520 h 1388"/>
                  <a:gd name="T58" fmla="*/ 504 w 1138"/>
                  <a:gd name="T59" fmla="*/ 519 h 1388"/>
                  <a:gd name="T60" fmla="*/ 597 w 1138"/>
                  <a:gd name="T61" fmla="*/ 428 h 1388"/>
                  <a:gd name="T62" fmla="*/ 770 w 1138"/>
                  <a:gd name="T63" fmla="*/ 601 h 1388"/>
                  <a:gd name="T64" fmla="*/ 797 w 1138"/>
                  <a:gd name="T65" fmla="*/ 616 h 1388"/>
                  <a:gd name="T66" fmla="*/ 826 w 1138"/>
                  <a:gd name="T67" fmla="*/ 616 h 1388"/>
                  <a:gd name="T68" fmla="*/ 852 w 1138"/>
                  <a:gd name="T69" fmla="*/ 601 h 1388"/>
                  <a:gd name="T70" fmla="*/ 868 w 1138"/>
                  <a:gd name="T71" fmla="*/ 575 h 1388"/>
                  <a:gd name="T72" fmla="*/ 868 w 1138"/>
                  <a:gd name="T73" fmla="*/ 546 h 1388"/>
                  <a:gd name="T74" fmla="*/ 852 w 1138"/>
                  <a:gd name="T75" fmla="*/ 520 h 1388"/>
                  <a:gd name="T76" fmla="*/ 678 w 1138"/>
                  <a:gd name="T77" fmla="*/ 346 h 1388"/>
                  <a:gd name="T78" fmla="*/ 770 w 1138"/>
                  <a:gd name="T79" fmla="*/ 255 h 1388"/>
                  <a:gd name="T80" fmla="*/ 887 w 1138"/>
                  <a:gd name="T81" fmla="*/ 371 h 1388"/>
                  <a:gd name="T82" fmla="*/ 912 w 1138"/>
                  <a:gd name="T83" fmla="*/ 386 h 1388"/>
                  <a:gd name="T84" fmla="*/ 942 w 1138"/>
                  <a:gd name="T85" fmla="*/ 386 h 1388"/>
                  <a:gd name="T86" fmla="*/ 968 w 1138"/>
                  <a:gd name="T87" fmla="*/ 371 h 1388"/>
                  <a:gd name="T88" fmla="*/ 984 w 1138"/>
                  <a:gd name="T89" fmla="*/ 345 h 1388"/>
                  <a:gd name="T90" fmla="*/ 984 w 1138"/>
                  <a:gd name="T91" fmla="*/ 315 h 1388"/>
                  <a:gd name="T92" fmla="*/ 968 w 1138"/>
                  <a:gd name="T93" fmla="*/ 289 h 1388"/>
                  <a:gd name="T94" fmla="*/ 852 w 1138"/>
                  <a:gd name="T95" fmla="*/ 174 h 1388"/>
                  <a:gd name="T96" fmla="*/ 1026 w 1138"/>
                  <a:gd name="T97" fmla="*/ 0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38" h="1388">
                    <a:moveTo>
                      <a:pt x="1026" y="0"/>
                    </a:moveTo>
                    <a:lnTo>
                      <a:pt x="1059" y="95"/>
                    </a:lnTo>
                    <a:lnTo>
                      <a:pt x="1087" y="192"/>
                    </a:lnTo>
                    <a:lnTo>
                      <a:pt x="1109" y="290"/>
                    </a:lnTo>
                    <a:lnTo>
                      <a:pt x="1125" y="392"/>
                    </a:lnTo>
                    <a:lnTo>
                      <a:pt x="1135" y="496"/>
                    </a:lnTo>
                    <a:lnTo>
                      <a:pt x="1138" y="600"/>
                    </a:lnTo>
                    <a:lnTo>
                      <a:pt x="1138" y="622"/>
                    </a:lnTo>
                    <a:lnTo>
                      <a:pt x="398" y="1359"/>
                    </a:lnTo>
                    <a:lnTo>
                      <a:pt x="379" y="1373"/>
                    </a:lnTo>
                    <a:lnTo>
                      <a:pt x="359" y="1383"/>
                    </a:lnTo>
                    <a:lnTo>
                      <a:pt x="337" y="1388"/>
                    </a:lnTo>
                    <a:lnTo>
                      <a:pt x="313" y="1388"/>
                    </a:lnTo>
                    <a:lnTo>
                      <a:pt x="292" y="1383"/>
                    </a:lnTo>
                    <a:lnTo>
                      <a:pt x="271" y="1373"/>
                    </a:lnTo>
                    <a:lnTo>
                      <a:pt x="252" y="1359"/>
                    </a:lnTo>
                    <a:lnTo>
                      <a:pt x="29" y="1135"/>
                    </a:lnTo>
                    <a:lnTo>
                      <a:pt x="14" y="1118"/>
                    </a:lnTo>
                    <a:lnTo>
                      <a:pt x="5" y="1097"/>
                    </a:lnTo>
                    <a:lnTo>
                      <a:pt x="0" y="1075"/>
                    </a:lnTo>
                    <a:lnTo>
                      <a:pt x="0" y="1053"/>
                    </a:lnTo>
                    <a:lnTo>
                      <a:pt x="5" y="1031"/>
                    </a:lnTo>
                    <a:lnTo>
                      <a:pt x="14" y="1011"/>
                    </a:lnTo>
                    <a:lnTo>
                      <a:pt x="29" y="992"/>
                    </a:lnTo>
                    <a:lnTo>
                      <a:pt x="249" y="773"/>
                    </a:lnTo>
                    <a:lnTo>
                      <a:pt x="249" y="773"/>
                    </a:lnTo>
                    <a:lnTo>
                      <a:pt x="249" y="774"/>
                    </a:lnTo>
                    <a:lnTo>
                      <a:pt x="424" y="947"/>
                    </a:lnTo>
                    <a:lnTo>
                      <a:pt x="435" y="956"/>
                    </a:lnTo>
                    <a:lnTo>
                      <a:pt x="449" y="962"/>
                    </a:lnTo>
                    <a:lnTo>
                      <a:pt x="464" y="964"/>
                    </a:lnTo>
                    <a:lnTo>
                      <a:pt x="479" y="962"/>
                    </a:lnTo>
                    <a:lnTo>
                      <a:pt x="493" y="956"/>
                    </a:lnTo>
                    <a:lnTo>
                      <a:pt x="505" y="947"/>
                    </a:lnTo>
                    <a:lnTo>
                      <a:pt x="514" y="934"/>
                    </a:lnTo>
                    <a:lnTo>
                      <a:pt x="521" y="921"/>
                    </a:lnTo>
                    <a:lnTo>
                      <a:pt x="522" y="906"/>
                    </a:lnTo>
                    <a:lnTo>
                      <a:pt x="521" y="891"/>
                    </a:lnTo>
                    <a:lnTo>
                      <a:pt x="514" y="878"/>
                    </a:lnTo>
                    <a:lnTo>
                      <a:pt x="505" y="865"/>
                    </a:lnTo>
                    <a:lnTo>
                      <a:pt x="331" y="692"/>
                    </a:lnTo>
                    <a:lnTo>
                      <a:pt x="330" y="691"/>
                    </a:lnTo>
                    <a:lnTo>
                      <a:pt x="423" y="600"/>
                    </a:lnTo>
                    <a:lnTo>
                      <a:pt x="424" y="601"/>
                    </a:lnTo>
                    <a:lnTo>
                      <a:pt x="539" y="717"/>
                    </a:lnTo>
                    <a:lnTo>
                      <a:pt x="551" y="726"/>
                    </a:lnTo>
                    <a:lnTo>
                      <a:pt x="565" y="731"/>
                    </a:lnTo>
                    <a:lnTo>
                      <a:pt x="580" y="733"/>
                    </a:lnTo>
                    <a:lnTo>
                      <a:pt x="594" y="731"/>
                    </a:lnTo>
                    <a:lnTo>
                      <a:pt x="609" y="726"/>
                    </a:lnTo>
                    <a:lnTo>
                      <a:pt x="621" y="717"/>
                    </a:lnTo>
                    <a:lnTo>
                      <a:pt x="630" y="704"/>
                    </a:lnTo>
                    <a:lnTo>
                      <a:pt x="637" y="690"/>
                    </a:lnTo>
                    <a:lnTo>
                      <a:pt x="638" y="676"/>
                    </a:lnTo>
                    <a:lnTo>
                      <a:pt x="637" y="661"/>
                    </a:lnTo>
                    <a:lnTo>
                      <a:pt x="630" y="647"/>
                    </a:lnTo>
                    <a:lnTo>
                      <a:pt x="621" y="635"/>
                    </a:lnTo>
                    <a:lnTo>
                      <a:pt x="505" y="520"/>
                    </a:lnTo>
                    <a:lnTo>
                      <a:pt x="505" y="520"/>
                    </a:lnTo>
                    <a:lnTo>
                      <a:pt x="504" y="519"/>
                    </a:lnTo>
                    <a:lnTo>
                      <a:pt x="597" y="428"/>
                    </a:lnTo>
                    <a:lnTo>
                      <a:pt x="597" y="428"/>
                    </a:lnTo>
                    <a:lnTo>
                      <a:pt x="598" y="429"/>
                    </a:lnTo>
                    <a:lnTo>
                      <a:pt x="770" y="601"/>
                    </a:lnTo>
                    <a:lnTo>
                      <a:pt x="783" y="611"/>
                    </a:lnTo>
                    <a:lnTo>
                      <a:pt x="797" y="616"/>
                    </a:lnTo>
                    <a:lnTo>
                      <a:pt x="811" y="618"/>
                    </a:lnTo>
                    <a:lnTo>
                      <a:pt x="826" y="616"/>
                    </a:lnTo>
                    <a:lnTo>
                      <a:pt x="841" y="611"/>
                    </a:lnTo>
                    <a:lnTo>
                      <a:pt x="852" y="601"/>
                    </a:lnTo>
                    <a:lnTo>
                      <a:pt x="862" y="589"/>
                    </a:lnTo>
                    <a:lnTo>
                      <a:pt x="868" y="575"/>
                    </a:lnTo>
                    <a:lnTo>
                      <a:pt x="869" y="561"/>
                    </a:lnTo>
                    <a:lnTo>
                      <a:pt x="868" y="546"/>
                    </a:lnTo>
                    <a:lnTo>
                      <a:pt x="862" y="532"/>
                    </a:lnTo>
                    <a:lnTo>
                      <a:pt x="852" y="520"/>
                    </a:lnTo>
                    <a:lnTo>
                      <a:pt x="679" y="347"/>
                    </a:lnTo>
                    <a:lnTo>
                      <a:pt x="678" y="346"/>
                    </a:lnTo>
                    <a:lnTo>
                      <a:pt x="770" y="255"/>
                    </a:lnTo>
                    <a:lnTo>
                      <a:pt x="770" y="255"/>
                    </a:lnTo>
                    <a:lnTo>
                      <a:pt x="770" y="256"/>
                    </a:lnTo>
                    <a:lnTo>
                      <a:pt x="887" y="371"/>
                    </a:lnTo>
                    <a:lnTo>
                      <a:pt x="899" y="380"/>
                    </a:lnTo>
                    <a:lnTo>
                      <a:pt x="912" y="386"/>
                    </a:lnTo>
                    <a:lnTo>
                      <a:pt x="927" y="388"/>
                    </a:lnTo>
                    <a:lnTo>
                      <a:pt x="942" y="386"/>
                    </a:lnTo>
                    <a:lnTo>
                      <a:pt x="957" y="380"/>
                    </a:lnTo>
                    <a:lnTo>
                      <a:pt x="968" y="371"/>
                    </a:lnTo>
                    <a:lnTo>
                      <a:pt x="978" y="358"/>
                    </a:lnTo>
                    <a:lnTo>
                      <a:pt x="984" y="345"/>
                    </a:lnTo>
                    <a:lnTo>
                      <a:pt x="986" y="330"/>
                    </a:lnTo>
                    <a:lnTo>
                      <a:pt x="984" y="315"/>
                    </a:lnTo>
                    <a:lnTo>
                      <a:pt x="978" y="302"/>
                    </a:lnTo>
                    <a:lnTo>
                      <a:pt x="968" y="289"/>
                    </a:lnTo>
                    <a:lnTo>
                      <a:pt x="852" y="174"/>
                    </a:lnTo>
                    <a:lnTo>
                      <a:pt x="852" y="174"/>
                    </a:lnTo>
                    <a:lnTo>
                      <a:pt x="851" y="173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A1C8EC"/>
              </a:solidFill>
              <a:ln w="0">
                <a:solidFill>
                  <a:srgbClr val="A1C8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3925" y="2168"/>
                <a:ext cx="31" cy="31"/>
              </a:xfrm>
              <a:custGeom>
                <a:avLst/>
                <a:gdLst>
                  <a:gd name="T0" fmla="*/ 81 w 273"/>
                  <a:gd name="T1" fmla="*/ 0 h 273"/>
                  <a:gd name="T2" fmla="*/ 82 w 273"/>
                  <a:gd name="T3" fmla="*/ 1 h 273"/>
                  <a:gd name="T4" fmla="*/ 256 w 273"/>
                  <a:gd name="T5" fmla="*/ 174 h 273"/>
                  <a:gd name="T6" fmla="*/ 265 w 273"/>
                  <a:gd name="T7" fmla="*/ 187 h 273"/>
                  <a:gd name="T8" fmla="*/ 272 w 273"/>
                  <a:gd name="T9" fmla="*/ 200 h 273"/>
                  <a:gd name="T10" fmla="*/ 273 w 273"/>
                  <a:gd name="T11" fmla="*/ 215 h 273"/>
                  <a:gd name="T12" fmla="*/ 272 w 273"/>
                  <a:gd name="T13" fmla="*/ 230 h 273"/>
                  <a:gd name="T14" fmla="*/ 265 w 273"/>
                  <a:gd name="T15" fmla="*/ 243 h 273"/>
                  <a:gd name="T16" fmla="*/ 256 w 273"/>
                  <a:gd name="T17" fmla="*/ 256 h 273"/>
                  <a:gd name="T18" fmla="*/ 244 w 273"/>
                  <a:gd name="T19" fmla="*/ 265 h 273"/>
                  <a:gd name="T20" fmla="*/ 230 w 273"/>
                  <a:gd name="T21" fmla="*/ 271 h 273"/>
                  <a:gd name="T22" fmla="*/ 216 w 273"/>
                  <a:gd name="T23" fmla="*/ 273 h 273"/>
                  <a:gd name="T24" fmla="*/ 201 w 273"/>
                  <a:gd name="T25" fmla="*/ 271 h 273"/>
                  <a:gd name="T26" fmla="*/ 186 w 273"/>
                  <a:gd name="T27" fmla="*/ 265 h 273"/>
                  <a:gd name="T28" fmla="*/ 175 w 273"/>
                  <a:gd name="T29" fmla="*/ 256 h 273"/>
                  <a:gd name="T30" fmla="*/ 0 w 273"/>
                  <a:gd name="T31" fmla="*/ 83 h 273"/>
                  <a:gd name="T32" fmla="*/ 0 w 273"/>
                  <a:gd name="T33" fmla="*/ 82 h 273"/>
                  <a:gd name="T34" fmla="*/ 0 w 273"/>
                  <a:gd name="T35" fmla="*/ 82 h 273"/>
                  <a:gd name="T36" fmla="*/ 81 w 273"/>
                  <a:gd name="T37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3" h="273">
                    <a:moveTo>
                      <a:pt x="81" y="0"/>
                    </a:moveTo>
                    <a:lnTo>
                      <a:pt x="82" y="1"/>
                    </a:lnTo>
                    <a:lnTo>
                      <a:pt x="256" y="174"/>
                    </a:lnTo>
                    <a:lnTo>
                      <a:pt x="265" y="187"/>
                    </a:lnTo>
                    <a:lnTo>
                      <a:pt x="272" y="200"/>
                    </a:lnTo>
                    <a:lnTo>
                      <a:pt x="273" y="215"/>
                    </a:lnTo>
                    <a:lnTo>
                      <a:pt x="272" y="230"/>
                    </a:lnTo>
                    <a:lnTo>
                      <a:pt x="265" y="243"/>
                    </a:lnTo>
                    <a:lnTo>
                      <a:pt x="256" y="256"/>
                    </a:lnTo>
                    <a:lnTo>
                      <a:pt x="244" y="265"/>
                    </a:lnTo>
                    <a:lnTo>
                      <a:pt x="230" y="271"/>
                    </a:lnTo>
                    <a:lnTo>
                      <a:pt x="216" y="273"/>
                    </a:lnTo>
                    <a:lnTo>
                      <a:pt x="201" y="271"/>
                    </a:lnTo>
                    <a:lnTo>
                      <a:pt x="186" y="265"/>
                    </a:lnTo>
                    <a:lnTo>
                      <a:pt x="175" y="256"/>
                    </a:lnTo>
                    <a:lnTo>
                      <a:pt x="0" y="83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7FABDA"/>
              </a:solidFill>
              <a:ln w="0">
                <a:solidFill>
                  <a:srgbClr val="7FAB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3945" y="2149"/>
                <a:ext cx="24" cy="24"/>
              </a:xfrm>
              <a:custGeom>
                <a:avLst/>
                <a:gdLst>
                  <a:gd name="T0" fmla="*/ 81 w 215"/>
                  <a:gd name="T1" fmla="*/ 0 h 214"/>
                  <a:gd name="T2" fmla="*/ 82 w 215"/>
                  <a:gd name="T3" fmla="*/ 1 h 214"/>
                  <a:gd name="T4" fmla="*/ 82 w 215"/>
                  <a:gd name="T5" fmla="*/ 1 h 214"/>
                  <a:gd name="T6" fmla="*/ 198 w 215"/>
                  <a:gd name="T7" fmla="*/ 116 h 214"/>
                  <a:gd name="T8" fmla="*/ 207 w 215"/>
                  <a:gd name="T9" fmla="*/ 128 h 214"/>
                  <a:gd name="T10" fmla="*/ 214 w 215"/>
                  <a:gd name="T11" fmla="*/ 142 h 214"/>
                  <a:gd name="T12" fmla="*/ 215 w 215"/>
                  <a:gd name="T13" fmla="*/ 157 h 214"/>
                  <a:gd name="T14" fmla="*/ 214 w 215"/>
                  <a:gd name="T15" fmla="*/ 171 h 214"/>
                  <a:gd name="T16" fmla="*/ 207 w 215"/>
                  <a:gd name="T17" fmla="*/ 185 h 214"/>
                  <a:gd name="T18" fmla="*/ 198 w 215"/>
                  <a:gd name="T19" fmla="*/ 198 h 214"/>
                  <a:gd name="T20" fmla="*/ 186 w 215"/>
                  <a:gd name="T21" fmla="*/ 207 h 214"/>
                  <a:gd name="T22" fmla="*/ 171 w 215"/>
                  <a:gd name="T23" fmla="*/ 212 h 214"/>
                  <a:gd name="T24" fmla="*/ 157 w 215"/>
                  <a:gd name="T25" fmla="*/ 214 h 214"/>
                  <a:gd name="T26" fmla="*/ 142 w 215"/>
                  <a:gd name="T27" fmla="*/ 212 h 214"/>
                  <a:gd name="T28" fmla="*/ 128 w 215"/>
                  <a:gd name="T29" fmla="*/ 207 h 214"/>
                  <a:gd name="T30" fmla="*/ 116 w 215"/>
                  <a:gd name="T31" fmla="*/ 198 h 214"/>
                  <a:gd name="T32" fmla="*/ 1 w 215"/>
                  <a:gd name="T33" fmla="*/ 82 h 214"/>
                  <a:gd name="T34" fmla="*/ 0 w 215"/>
                  <a:gd name="T35" fmla="*/ 81 h 214"/>
                  <a:gd name="T36" fmla="*/ 81 w 215"/>
                  <a:gd name="T37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5" h="214">
                    <a:moveTo>
                      <a:pt x="81" y="0"/>
                    </a:moveTo>
                    <a:lnTo>
                      <a:pt x="82" y="1"/>
                    </a:lnTo>
                    <a:lnTo>
                      <a:pt x="82" y="1"/>
                    </a:lnTo>
                    <a:lnTo>
                      <a:pt x="198" y="116"/>
                    </a:lnTo>
                    <a:lnTo>
                      <a:pt x="207" y="128"/>
                    </a:lnTo>
                    <a:lnTo>
                      <a:pt x="214" y="142"/>
                    </a:lnTo>
                    <a:lnTo>
                      <a:pt x="215" y="157"/>
                    </a:lnTo>
                    <a:lnTo>
                      <a:pt x="214" y="171"/>
                    </a:lnTo>
                    <a:lnTo>
                      <a:pt x="207" y="185"/>
                    </a:lnTo>
                    <a:lnTo>
                      <a:pt x="198" y="198"/>
                    </a:lnTo>
                    <a:lnTo>
                      <a:pt x="186" y="207"/>
                    </a:lnTo>
                    <a:lnTo>
                      <a:pt x="171" y="212"/>
                    </a:lnTo>
                    <a:lnTo>
                      <a:pt x="157" y="214"/>
                    </a:lnTo>
                    <a:lnTo>
                      <a:pt x="142" y="212"/>
                    </a:lnTo>
                    <a:lnTo>
                      <a:pt x="128" y="207"/>
                    </a:lnTo>
                    <a:lnTo>
                      <a:pt x="116" y="198"/>
                    </a:lnTo>
                    <a:lnTo>
                      <a:pt x="1" y="82"/>
                    </a:lnTo>
                    <a:lnTo>
                      <a:pt x="0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7FABDA"/>
              </a:solidFill>
              <a:ln w="0">
                <a:solidFill>
                  <a:srgbClr val="7FAB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3"/>
              <p:cNvSpPr>
                <a:spLocks/>
              </p:cNvSpPr>
              <p:nvPr/>
            </p:nvSpPr>
            <p:spPr bwMode="auto">
              <a:xfrm>
                <a:off x="3964" y="2130"/>
                <a:ext cx="30" cy="30"/>
              </a:xfrm>
              <a:custGeom>
                <a:avLst/>
                <a:gdLst>
                  <a:gd name="T0" fmla="*/ 81 w 272"/>
                  <a:gd name="T1" fmla="*/ 0 h 272"/>
                  <a:gd name="T2" fmla="*/ 82 w 272"/>
                  <a:gd name="T3" fmla="*/ 1 h 272"/>
                  <a:gd name="T4" fmla="*/ 255 w 272"/>
                  <a:gd name="T5" fmla="*/ 174 h 272"/>
                  <a:gd name="T6" fmla="*/ 265 w 272"/>
                  <a:gd name="T7" fmla="*/ 186 h 272"/>
                  <a:gd name="T8" fmla="*/ 271 w 272"/>
                  <a:gd name="T9" fmla="*/ 200 h 272"/>
                  <a:gd name="T10" fmla="*/ 272 w 272"/>
                  <a:gd name="T11" fmla="*/ 215 h 272"/>
                  <a:gd name="T12" fmla="*/ 271 w 272"/>
                  <a:gd name="T13" fmla="*/ 229 h 272"/>
                  <a:gd name="T14" fmla="*/ 265 w 272"/>
                  <a:gd name="T15" fmla="*/ 243 h 272"/>
                  <a:gd name="T16" fmla="*/ 255 w 272"/>
                  <a:gd name="T17" fmla="*/ 255 h 272"/>
                  <a:gd name="T18" fmla="*/ 244 w 272"/>
                  <a:gd name="T19" fmla="*/ 265 h 272"/>
                  <a:gd name="T20" fmla="*/ 229 w 272"/>
                  <a:gd name="T21" fmla="*/ 270 h 272"/>
                  <a:gd name="T22" fmla="*/ 214 w 272"/>
                  <a:gd name="T23" fmla="*/ 272 h 272"/>
                  <a:gd name="T24" fmla="*/ 200 w 272"/>
                  <a:gd name="T25" fmla="*/ 270 h 272"/>
                  <a:gd name="T26" fmla="*/ 186 w 272"/>
                  <a:gd name="T27" fmla="*/ 265 h 272"/>
                  <a:gd name="T28" fmla="*/ 174 w 272"/>
                  <a:gd name="T29" fmla="*/ 255 h 272"/>
                  <a:gd name="T30" fmla="*/ 1 w 272"/>
                  <a:gd name="T31" fmla="*/ 83 h 272"/>
                  <a:gd name="T32" fmla="*/ 0 w 272"/>
                  <a:gd name="T33" fmla="*/ 82 h 272"/>
                  <a:gd name="T34" fmla="*/ 81 w 272"/>
                  <a:gd name="T3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2" h="272">
                    <a:moveTo>
                      <a:pt x="81" y="0"/>
                    </a:moveTo>
                    <a:lnTo>
                      <a:pt x="82" y="1"/>
                    </a:lnTo>
                    <a:lnTo>
                      <a:pt x="255" y="174"/>
                    </a:lnTo>
                    <a:lnTo>
                      <a:pt x="265" y="186"/>
                    </a:lnTo>
                    <a:lnTo>
                      <a:pt x="271" y="200"/>
                    </a:lnTo>
                    <a:lnTo>
                      <a:pt x="272" y="215"/>
                    </a:lnTo>
                    <a:lnTo>
                      <a:pt x="271" y="229"/>
                    </a:lnTo>
                    <a:lnTo>
                      <a:pt x="265" y="243"/>
                    </a:lnTo>
                    <a:lnTo>
                      <a:pt x="255" y="255"/>
                    </a:lnTo>
                    <a:lnTo>
                      <a:pt x="244" y="265"/>
                    </a:lnTo>
                    <a:lnTo>
                      <a:pt x="229" y="270"/>
                    </a:lnTo>
                    <a:lnTo>
                      <a:pt x="214" y="272"/>
                    </a:lnTo>
                    <a:lnTo>
                      <a:pt x="200" y="270"/>
                    </a:lnTo>
                    <a:lnTo>
                      <a:pt x="186" y="265"/>
                    </a:lnTo>
                    <a:lnTo>
                      <a:pt x="174" y="255"/>
                    </a:lnTo>
                    <a:lnTo>
                      <a:pt x="1" y="83"/>
                    </a:lnTo>
                    <a:lnTo>
                      <a:pt x="0" y="8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7FABDA"/>
              </a:solidFill>
              <a:ln w="0">
                <a:solidFill>
                  <a:srgbClr val="7FAB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4"/>
              <p:cNvSpPr>
                <a:spLocks/>
              </p:cNvSpPr>
              <p:nvPr/>
            </p:nvSpPr>
            <p:spPr bwMode="auto">
              <a:xfrm>
                <a:off x="3983" y="2111"/>
                <a:ext cx="24" cy="24"/>
              </a:xfrm>
              <a:custGeom>
                <a:avLst/>
                <a:gdLst>
                  <a:gd name="T0" fmla="*/ 81 w 216"/>
                  <a:gd name="T1" fmla="*/ 0 h 215"/>
                  <a:gd name="T2" fmla="*/ 82 w 216"/>
                  <a:gd name="T3" fmla="*/ 1 h 215"/>
                  <a:gd name="T4" fmla="*/ 82 w 216"/>
                  <a:gd name="T5" fmla="*/ 1 h 215"/>
                  <a:gd name="T6" fmla="*/ 198 w 216"/>
                  <a:gd name="T7" fmla="*/ 116 h 215"/>
                  <a:gd name="T8" fmla="*/ 208 w 216"/>
                  <a:gd name="T9" fmla="*/ 129 h 215"/>
                  <a:gd name="T10" fmla="*/ 214 w 216"/>
                  <a:gd name="T11" fmla="*/ 142 h 215"/>
                  <a:gd name="T12" fmla="*/ 216 w 216"/>
                  <a:gd name="T13" fmla="*/ 157 h 215"/>
                  <a:gd name="T14" fmla="*/ 214 w 216"/>
                  <a:gd name="T15" fmla="*/ 172 h 215"/>
                  <a:gd name="T16" fmla="*/ 208 w 216"/>
                  <a:gd name="T17" fmla="*/ 185 h 215"/>
                  <a:gd name="T18" fmla="*/ 198 w 216"/>
                  <a:gd name="T19" fmla="*/ 198 h 215"/>
                  <a:gd name="T20" fmla="*/ 187 w 216"/>
                  <a:gd name="T21" fmla="*/ 207 h 215"/>
                  <a:gd name="T22" fmla="*/ 172 w 216"/>
                  <a:gd name="T23" fmla="*/ 213 h 215"/>
                  <a:gd name="T24" fmla="*/ 157 w 216"/>
                  <a:gd name="T25" fmla="*/ 215 h 215"/>
                  <a:gd name="T26" fmla="*/ 144 w 216"/>
                  <a:gd name="T27" fmla="*/ 213 h 215"/>
                  <a:gd name="T28" fmla="*/ 129 w 216"/>
                  <a:gd name="T29" fmla="*/ 207 h 215"/>
                  <a:gd name="T30" fmla="*/ 117 w 216"/>
                  <a:gd name="T31" fmla="*/ 198 h 215"/>
                  <a:gd name="T32" fmla="*/ 1 w 216"/>
                  <a:gd name="T33" fmla="*/ 83 h 215"/>
                  <a:gd name="T34" fmla="*/ 0 w 216"/>
                  <a:gd name="T35" fmla="*/ 82 h 215"/>
                  <a:gd name="T36" fmla="*/ 81 w 216"/>
                  <a:gd name="T37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6" h="215">
                    <a:moveTo>
                      <a:pt x="81" y="0"/>
                    </a:moveTo>
                    <a:lnTo>
                      <a:pt x="82" y="1"/>
                    </a:lnTo>
                    <a:lnTo>
                      <a:pt x="82" y="1"/>
                    </a:lnTo>
                    <a:lnTo>
                      <a:pt x="198" y="116"/>
                    </a:lnTo>
                    <a:lnTo>
                      <a:pt x="208" y="129"/>
                    </a:lnTo>
                    <a:lnTo>
                      <a:pt x="214" y="142"/>
                    </a:lnTo>
                    <a:lnTo>
                      <a:pt x="216" y="157"/>
                    </a:lnTo>
                    <a:lnTo>
                      <a:pt x="214" y="172"/>
                    </a:lnTo>
                    <a:lnTo>
                      <a:pt x="208" y="185"/>
                    </a:lnTo>
                    <a:lnTo>
                      <a:pt x="198" y="198"/>
                    </a:lnTo>
                    <a:lnTo>
                      <a:pt x="187" y="207"/>
                    </a:lnTo>
                    <a:lnTo>
                      <a:pt x="172" y="213"/>
                    </a:lnTo>
                    <a:lnTo>
                      <a:pt x="157" y="215"/>
                    </a:lnTo>
                    <a:lnTo>
                      <a:pt x="144" y="213"/>
                    </a:lnTo>
                    <a:lnTo>
                      <a:pt x="129" y="207"/>
                    </a:lnTo>
                    <a:lnTo>
                      <a:pt x="117" y="198"/>
                    </a:lnTo>
                    <a:lnTo>
                      <a:pt x="1" y="83"/>
                    </a:lnTo>
                    <a:lnTo>
                      <a:pt x="0" y="8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7FABDA"/>
              </a:solidFill>
              <a:ln w="0">
                <a:solidFill>
                  <a:srgbClr val="7FAB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5"/>
              <p:cNvSpPr>
                <a:spLocks/>
              </p:cNvSpPr>
              <p:nvPr/>
            </p:nvSpPr>
            <p:spPr bwMode="auto">
              <a:xfrm>
                <a:off x="3882" y="2215"/>
                <a:ext cx="47" cy="46"/>
              </a:xfrm>
              <a:custGeom>
                <a:avLst/>
                <a:gdLst>
                  <a:gd name="T0" fmla="*/ 152 w 419"/>
                  <a:gd name="T1" fmla="*/ 0 h 412"/>
                  <a:gd name="T2" fmla="*/ 160 w 419"/>
                  <a:gd name="T3" fmla="*/ 11 h 412"/>
                  <a:gd name="T4" fmla="*/ 169 w 419"/>
                  <a:gd name="T5" fmla="*/ 21 h 412"/>
                  <a:gd name="T6" fmla="*/ 392 w 419"/>
                  <a:gd name="T7" fmla="*/ 245 h 412"/>
                  <a:gd name="T8" fmla="*/ 405 w 419"/>
                  <a:gd name="T9" fmla="*/ 255 h 412"/>
                  <a:gd name="T10" fmla="*/ 419 w 419"/>
                  <a:gd name="T11" fmla="*/ 262 h 412"/>
                  <a:gd name="T12" fmla="*/ 174 w 419"/>
                  <a:gd name="T13" fmla="*/ 400 h 412"/>
                  <a:gd name="T14" fmla="*/ 150 w 419"/>
                  <a:gd name="T15" fmla="*/ 409 h 412"/>
                  <a:gd name="T16" fmla="*/ 126 w 419"/>
                  <a:gd name="T17" fmla="*/ 412 h 412"/>
                  <a:gd name="T18" fmla="*/ 101 w 419"/>
                  <a:gd name="T19" fmla="*/ 411 h 412"/>
                  <a:gd name="T20" fmla="*/ 77 w 419"/>
                  <a:gd name="T21" fmla="*/ 405 h 412"/>
                  <a:gd name="T22" fmla="*/ 55 w 419"/>
                  <a:gd name="T23" fmla="*/ 393 h 412"/>
                  <a:gd name="T24" fmla="*/ 35 w 419"/>
                  <a:gd name="T25" fmla="*/ 378 h 412"/>
                  <a:gd name="T26" fmla="*/ 18 w 419"/>
                  <a:gd name="T27" fmla="*/ 358 h 412"/>
                  <a:gd name="T28" fmla="*/ 8 w 419"/>
                  <a:gd name="T29" fmla="*/ 336 h 412"/>
                  <a:gd name="T30" fmla="*/ 2 w 419"/>
                  <a:gd name="T31" fmla="*/ 312 h 412"/>
                  <a:gd name="T32" fmla="*/ 0 w 419"/>
                  <a:gd name="T33" fmla="*/ 288 h 412"/>
                  <a:gd name="T34" fmla="*/ 4 w 419"/>
                  <a:gd name="T35" fmla="*/ 262 h 412"/>
                  <a:gd name="T36" fmla="*/ 12 w 419"/>
                  <a:gd name="T37" fmla="*/ 239 h 412"/>
                  <a:gd name="T38" fmla="*/ 152 w 419"/>
                  <a:gd name="T3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9" h="412">
                    <a:moveTo>
                      <a:pt x="152" y="0"/>
                    </a:moveTo>
                    <a:lnTo>
                      <a:pt x="160" y="11"/>
                    </a:lnTo>
                    <a:lnTo>
                      <a:pt x="169" y="21"/>
                    </a:lnTo>
                    <a:lnTo>
                      <a:pt x="392" y="245"/>
                    </a:lnTo>
                    <a:lnTo>
                      <a:pt x="405" y="255"/>
                    </a:lnTo>
                    <a:lnTo>
                      <a:pt x="419" y="262"/>
                    </a:lnTo>
                    <a:lnTo>
                      <a:pt x="174" y="400"/>
                    </a:lnTo>
                    <a:lnTo>
                      <a:pt x="150" y="409"/>
                    </a:lnTo>
                    <a:lnTo>
                      <a:pt x="126" y="412"/>
                    </a:lnTo>
                    <a:lnTo>
                      <a:pt x="101" y="411"/>
                    </a:lnTo>
                    <a:lnTo>
                      <a:pt x="77" y="405"/>
                    </a:lnTo>
                    <a:lnTo>
                      <a:pt x="55" y="393"/>
                    </a:lnTo>
                    <a:lnTo>
                      <a:pt x="35" y="378"/>
                    </a:lnTo>
                    <a:lnTo>
                      <a:pt x="18" y="358"/>
                    </a:lnTo>
                    <a:lnTo>
                      <a:pt x="8" y="336"/>
                    </a:lnTo>
                    <a:lnTo>
                      <a:pt x="2" y="312"/>
                    </a:lnTo>
                    <a:lnTo>
                      <a:pt x="0" y="288"/>
                    </a:lnTo>
                    <a:lnTo>
                      <a:pt x="4" y="262"/>
                    </a:lnTo>
                    <a:lnTo>
                      <a:pt x="12" y="239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EFCE4A"/>
              </a:solidFill>
              <a:ln w="0">
                <a:solidFill>
                  <a:srgbClr val="EFCE4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AE0812-34F2-4501-AF2E-B884D3F990AF}"/>
              </a:ext>
            </a:extLst>
          </p:cNvPr>
          <p:cNvGrpSpPr/>
          <p:nvPr/>
        </p:nvGrpSpPr>
        <p:grpSpPr>
          <a:xfrm>
            <a:off x="7474523" y="3128387"/>
            <a:ext cx="4307452" cy="998287"/>
            <a:chOff x="7529032" y="4364146"/>
            <a:chExt cx="4307452" cy="998287"/>
          </a:xfrm>
        </p:grpSpPr>
        <p:sp>
          <p:nvSpPr>
            <p:cNvPr id="101" name="직사각형 100"/>
            <p:cNvSpPr/>
            <p:nvPr/>
          </p:nvSpPr>
          <p:spPr>
            <a:xfrm>
              <a:off x="8013699" y="4364146"/>
              <a:ext cx="3822785" cy="9982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3.Query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Noto Sans"/>
                </a:rPr>
                <a:t>Query Description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032" y="4485360"/>
              <a:ext cx="324000" cy="324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1F1D71-B8DD-4B4B-A7B0-FA11DCE43FFA}"/>
              </a:ext>
            </a:extLst>
          </p:cNvPr>
          <p:cNvGrpSpPr/>
          <p:nvPr/>
        </p:nvGrpSpPr>
        <p:grpSpPr>
          <a:xfrm>
            <a:off x="7474523" y="4062926"/>
            <a:ext cx="4295291" cy="998287"/>
            <a:chOff x="7541193" y="5637433"/>
            <a:chExt cx="4295291" cy="99828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193" y="5769251"/>
              <a:ext cx="324000" cy="324000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8013699" y="5637433"/>
              <a:ext cx="3822785" cy="9982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4.Optimization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Noto Sans"/>
                </a:rPr>
                <a:t>Show optimization results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993878" y="241402"/>
            <a:ext cx="5880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i="1" dirty="0">
                <a:solidFill>
                  <a:schemeClr val="bg1"/>
                </a:solidFill>
                <a:cs typeface="Aharoni" panose="02010803020104030203" pitchFamily="2" charset="-79"/>
              </a:rPr>
              <a:t>Contents</a:t>
            </a:r>
            <a:endParaRPr lang="ko-KR" altLang="en-US" sz="4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61" y="206967"/>
            <a:ext cx="878044" cy="87804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2B50C5-1DD5-4336-BBBE-51FC4419F06E}"/>
              </a:ext>
            </a:extLst>
          </p:cNvPr>
          <p:cNvSpPr/>
          <p:nvPr/>
        </p:nvSpPr>
        <p:spPr>
          <a:xfrm>
            <a:off x="7947029" y="4944933"/>
            <a:ext cx="3822785" cy="99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5.Visualization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i="0" dirty="0">
                <a:effectLst/>
                <a:latin typeface="Noto Sans"/>
              </a:rPr>
              <a:t>Show </a:t>
            </a:r>
            <a:r>
              <a:rPr lang="en-US" altLang="ko-KR" sz="1600" dirty="0">
                <a:latin typeface="Noto Sans"/>
                <a:ea typeface="함초롬돋움" panose="020B0604000101010101" pitchFamily="50" charset="-127"/>
                <a:cs typeface="함초롬돋움" panose="020B0604000101010101" pitchFamily="50" charset="-127"/>
              </a:rPr>
              <a:t>Visualization</a:t>
            </a:r>
            <a:r>
              <a:rPr lang="en-US" altLang="ko-KR" sz="1600" i="0" dirty="0">
                <a:effectLst/>
                <a:latin typeface="Noto Sans"/>
              </a:rPr>
              <a:t> results</a:t>
            </a:r>
            <a:endParaRPr lang="en-US" altLang="ko-KR" sz="1500" dirty="0">
              <a:latin typeface="Noto Sans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42C3BB0-6123-4A29-B002-AC7185FA3052}"/>
              </a:ext>
            </a:extLst>
          </p:cNvPr>
          <p:cNvSpPr/>
          <p:nvPr/>
        </p:nvSpPr>
        <p:spPr>
          <a:xfrm>
            <a:off x="7923201" y="5826940"/>
            <a:ext cx="3822785" cy="99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6.Demo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i="0" dirty="0">
                <a:effectLst/>
                <a:latin typeface="Noto Sans"/>
              </a:rPr>
              <a:t>Show </a:t>
            </a:r>
            <a:r>
              <a:rPr lang="en-US" altLang="ko-KR" sz="1600" dirty="0">
                <a:latin typeface="Noto Sans"/>
                <a:ea typeface="함초롬돋움" panose="020B0604000101010101" pitchFamily="50" charset="-127"/>
                <a:cs typeface="함초롬돋움" panose="020B0604000101010101" pitchFamily="50" charset="-127"/>
              </a:rPr>
              <a:t>about</a:t>
            </a:r>
            <a:r>
              <a:rPr lang="en-US" altLang="ko-KR" sz="1600" i="0" dirty="0">
                <a:effectLst/>
                <a:latin typeface="Noto Sans"/>
              </a:rPr>
              <a:t> our project</a:t>
            </a:r>
            <a:endParaRPr lang="en-US" altLang="ko-KR" sz="1500" dirty="0">
              <a:latin typeface="Noto Sans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B375F7E8-DB75-4BB8-A7B2-4474B5D3E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70" y="6006000"/>
            <a:ext cx="324000" cy="324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C5BE0F0-D664-4B62-9F7D-4FC26A4E8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69" y="5082972"/>
            <a:ext cx="398507" cy="373738"/>
          </a:xfrm>
          <a:prstGeom prst="rect">
            <a:avLst/>
          </a:prstGeom>
        </p:spPr>
      </p:pic>
      <p:sp>
        <p:nvSpPr>
          <p:cNvPr id="120" name="자유형 40">
            <a:extLst>
              <a:ext uri="{FF2B5EF4-FFF2-40B4-BE49-F238E27FC236}">
                <a16:creationId xmlns:a16="http://schemas.microsoft.com/office/drawing/2014/main" id="{21F14298-44DE-42DC-BE82-82B86DC1A727}"/>
              </a:ext>
            </a:extLst>
          </p:cNvPr>
          <p:cNvSpPr/>
          <p:nvPr/>
        </p:nvSpPr>
        <p:spPr>
          <a:xfrm>
            <a:off x="2316087" y="2355345"/>
            <a:ext cx="2891441" cy="576044"/>
          </a:xfrm>
          <a:custGeom>
            <a:avLst/>
            <a:gdLst>
              <a:gd name="connsiteX0" fmla="*/ 17553 w 2891441"/>
              <a:gd name="connsiteY0" fmla="*/ 0 h 576044"/>
              <a:gd name="connsiteX1" fmla="*/ 2449065 w 2891441"/>
              <a:gd name="connsiteY1" fmla="*/ 0 h 576044"/>
              <a:gd name="connsiteX2" fmla="*/ 2714453 w 2891441"/>
              <a:gd name="connsiteY2" fmla="*/ 175911 h 576044"/>
              <a:gd name="connsiteX3" fmla="*/ 2722970 w 2891441"/>
              <a:gd name="connsiteY3" fmla="*/ 218097 h 576044"/>
              <a:gd name="connsiteX4" fmla="*/ 2821517 w 2891441"/>
              <a:gd name="connsiteY4" fmla="*/ 218097 h 576044"/>
              <a:gd name="connsiteX5" fmla="*/ 2891441 w 2891441"/>
              <a:gd name="connsiteY5" fmla="*/ 288021 h 576044"/>
              <a:gd name="connsiteX6" fmla="*/ 2891440 w 2891441"/>
              <a:gd name="connsiteY6" fmla="*/ 288021 h 576044"/>
              <a:gd name="connsiteX7" fmla="*/ 2821516 w 2891441"/>
              <a:gd name="connsiteY7" fmla="*/ 357945 h 576044"/>
              <a:gd name="connsiteX8" fmla="*/ 2722970 w 2891441"/>
              <a:gd name="connsiteY8" fmla="*/ 357945 h 576044"/>
              <a:gd name="connsiteX9" fmla="*/ 2714452 w 2891441"/>
              <a:gd name="connsiteY9" fmla="*/ 400133 h 576044"/>
              <a:gd name="connsiteX10" fmla="*/ 2449064 w 2891441"/>
              <a:gd name="connsiteY10" fmla="*/ 576044 h 576044"/>
              <a:gd name="connsiteX11" fmla="*/ 17553 w 2891441"/>
              <a:gd name="connsiteY11" fmla="*/ 576043 h 576044"/>
              <a:gd name="connsiteX12" fmla="*/ 0 w 2891441"/>
              <a:gd name="connsiteY12" fmla="*/ 573389 h 576044"/>
              <a:gd name="connsiteX13" fmla="*/ 0 w 2891441"/>
              <a:gd name="connsiteY13" fmla="*/ 2654 h 57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441" h="576044">
                <a:moveTo>
                  <a:pt x="17553" y="0"/>
                </a:moveTo>
                <a:lnTo>
                  <a:pt x="2449065" y="0"/>
                </a:lnTo>
                <a:cubicBezTo>
                  <a:pt x="2568368" y="0"/>
                  <a:pt x="2670729" y="72535"/>
                  <a:pt x="2714453" y="175911"/>
                </a:cubicBezTo>
                <a:lnTo>
                  <a:pt x="2722970" y="218097"/>
                </a:lnTo>
                <a:lnTo>
                  <a:pt x="2821517" y="218097"/>
                </a:lnTo>
                <a:cubicBezTo>
                  <a:pt x="2860135" y="218097"/>
                  <a:pt x="2891441" y="249403"/>
                  <a:pt x="2891441" y="288021"/>
                </a:cubicBezTo>
                <a:lnTo>
                  <a:pt x="2891440" y="288021"/>
                </a:lnTo>
                <a:cubicBezTo>
                  <a:pt x="2891440" y="326639"/>
                  <a:pt x="2860134" y="357945"/>
                  <a:pt x="2821516" y="357945"/>
                </a:cubicBezTo>
                <a:lnTo>
                  <a:pt x="2722970" y="357945"/>
                </a:lnTo>
                <a:lnTo>
                  <a:pt x="2714452" y="400133"/>
                </a:lnTo>
                <a:cubicBezTo>
                  <a:pt x="2670728" y="503509"/>
                  <a:pt x="2568367" y="576044"/>
                  <a:pt x="2449064" y="576044"/>
                </a:cubicBezTo>
                <a:lnTo>
                  <a:pt x="17553" y="576043"/>
                </a:lnTo>
                <a:lnTo>
                  <a:pt x="0" y="573389"/>
                </a:lnTo>
                <a:lnTo>
                  <a:pt x="0" y="2654"/>
                </a:lnTo>
                <a:close/>
              </a:path>
            </a:pathLst>
          </a:custGeom>
          <a:gradFill>
            <a:gsLst>
              <a:gs pos="53000">
                <a:schemeClr val="bg1"/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D33ED2F-FE05-4273-89BE-2288FB5D7737}"/>
              </a:ext>
            </a:extLst>
          </p:cNvPr>
          <p:cNvGrpSpPr/>
          <p:nvPr/>
        </p:nvGrpSpPr>
        <p:grpSpPr>
          <a:xfrm>
            <a:off x="1247887" y="2283368"/>
            <a:ext cx="1058570" cy="720000"/>
            <a:chOff x="2004646" y="649160"/>
            <a:chExt cx="736992" cy="72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A8D4139-F11A-4F4C-9C1F-32DF91B6E3F6}"/>
                </a:ext>
              </a:extLst>
            </p:cNvPr>
            <p:cNvSpPr/>
            <p:nvPr/>
          </p:nvSpPr>
          <p:spPr>
            <a:xfrm>
              <a:off x="2074985" y="784148"/>
              <a:ext cx="597343" cy="4500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4000"/>
                  </a:schemeClr>
                </a:gs>
                <a:gs pos="100000">
                  <a:schemeClr val="bg1">
                    <a:lumMod val="89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3A762861-5D2C-457A-A598-7C6CE4FE6097}"/>
                </a:ext>
              </a:extLst>
            </p:cNvPr>
            <p:cNvCxnSpPr/>
            <p:nvPr/>
          </p:nvCxnSpPr>
          <p:spPr>
            <a:xfrm flipH="1">
              <a:off x="2074985" y="847157"/>
              <a:ext cx="5978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E528426-C8C4-4D54-A5AC-8A04D72184C8}"/>
                </a:ext>
              </a:extLst>
            </p:cNvPr>
            <p:cNvSpPr/>
            <p:nvPr/>
          </p:nvSpPr>
          <p:spPr>
            <a:xfrm>
              <a:off x="2004646" y="686777"/>
              <a:ext cx="70339" cy="6447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A3D526D-BC81-4B9E-886D-5B6DA1867095}"/>
                </a:ext>
              </a:extLst>
            </p:cNvPr>
            <p:cNvSpPr/>
            <p:nvPr/>
          </p:nvSpPr>
          <p:spPr>
            <a:xfrm>
              <a:off x="2671299" y="649160"/>
              <a:ext cx="70339" cy="72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52763D0-1866-45A8-9251-291C7E1624AA}"/>
              </a:ext>
            </a:extLst>
          </p:cNvPr>
          <p:cNvGrpSpPr/>
          <p:nvPr/>
        </p:nvGrpSpPr>
        <p:grpSpPr>
          <a:xfrm>
            <a:off x="2306461" y="2355344"/>
            <a:ext cx="1535582" cy="576044"/>
            <a:chOff x="2309841" y="721136"/>
            <a:chExt cx="2294203" cy="576044"/>
          </a:xfrm>
          <a:solidFill>
            <a:schemeClr val="tx2">
              <a:lumMod val="75000"/>
            </a:schemeClr>
          </a:solidFill>
        </p:grpSpPr>
        <p:sp>
          <p:nvSpPr>
            <p:cNvPr id="131" name="순서도: 문서 130">
              <a:extLst>
                <a:ext uri="{FF2B5EF4-FFF2-40B4-BE49-F238E27FC236}">
                  <a16:creationId xmlns:a16="http://schemas.microsoft.com/office/drawing/2014/main" id="{3FEFAC4A-924D-425C-9F13-A1F03AFEAAB8}"/>
                </a:ext>
              </a:extLst>
            </p:cNvPr>
            <p:cNvSpPr/>
            <p:nvPr/>
          </p:nvSpPr>
          <p:spPr>
            <a:xfrm rot="16200000">
              <a:off x="4081561" y="774696"/>
              <a:ext cx="576044" cy="468923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8B17290-B354-4E9C-96AF-46A598C7FB59}"/>
                </a:ext>
              </a:extLst>
            </p:cNvPr>
            <p:cNvSpPr/>
            <p:nvPr/>
          </p:nvSpPr>
          <p:spPr>
            <a:xfrm rot="16200000">
              <a:off x="2934460" y="96517"/>
              <a:ext cx="576044" cy="18252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1B55E4-0C45-4317-BDB1-B7E5AFC3077D}"/>
              </a:ext>
            </a:extLst>
          </p:cNvPr>
          <p:cNvGrpSpPr/>
          <p:nvPr/>
        </p:nvGrpSpPr>
        <p:grpSpPr>
          <a:xfrm>
            <a:off x="5111544" y="2481365"/>
            <a:ext cx="2058150" cy="324000"/>
            <a:chOff x="5546725" y="1367857"/>
            <a:chExt cx="2058150" cy="324000"/>
          </a:xfrm>
        </p:grpSpPr>
        <p:sp>
          <p:nvSpPr>
            <p:cNvPr id="124" name="오각형 46">
              <a:extLst>
                <a:ext uri="{FF2B5EF4-FFF2-40B4-BE49-F238E27FC236}">
                  <a16:creationId xmlns:a16="http://schemas.microsoft.com/office/drawing/2014/main" id="{BF8079D7-13AD-41FC-9FB6-D7FC291BC1C7}"/>
                </a:ext>
              </a:extLst>
            </p:cNvPr>
            <p:cNvSpPr/>
            <p:nvPr/>
          </p:nvSpPr>
          <p:spPr>
            <a:xfrm>
              <a:off x="5546725" y="1426670"/>
              <a:ext cx="444500" cy="206375"/>
            </a:xfrm>
            <a:prstGeom prst="homePlat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FD569FB-EA64-44A0-BBA7-EE4055292183}"/>
                </a:ext>
              </a:extLst>
            </p:cNvPr>
            <p:cNvSpPr/>
            <p:nvPr/>
          </p:nvSpPr>
          <p:spPr>
            <a:xfrm>
              <a:off x="5546725" y="1367857"/>
              <a:ext cx="36000" cy="32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270BC16C-87D9-4E4A-A326-89DE4E0ABC69}"/>
                </a:ext>
              </a:extLst>
            </p:cNvPr>
            <p:cNvCxnSpPr/>
            <p:nvPr/>
          </p:nvCxnSpPr>
          <p:spPr>
            <a:xfrm flipH="1">
              <a:off x="5984875" y="1529858"/>
              <a:ext cx="162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AC9513-0F4F-4477-A34A-FEE56F05F821}"/>
              </a:ext>
            </a:extLst>
          </p:cNvPr>
          <p:cNvSpPr/>
          <p:nvPr/>
        </p:nvSpPr>
        <p:spPr>
          <a:xfrm>
            <a:off x="2380106" y="2429795"/>
            <a:ext cx="13412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CONTENTS. 2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1E3AEF-9A6B-4E96-9328-F87C53CA02EA}"/>
              </a:ext>
            </a:extLst>
          </p:cNvPr>
          <p:cNvGrpSpPr/>
          <p:nvPr/>
        </p:nvGrpSpPr>
        <p:grpSpPr>
          <a:xfrm>
            <a:off x="1589720" y="4019238"/>
            <a:ext cx="5600229" cy="720000"/>
            <a:chOff x="1572843" y="3944459"/>
            <a:chExt cx="5600229" cy="720000"/>
          </a:xfrm>
        </p:grpSpPr>
        <p:sp>
          <p:nvSpPr>
            <p:cNvPr id="65" name="자유형 64"/>
            <p:cNvSpPr/>
            <p:nvPr/>
          </p:nvSpPr>
          <p:spPr>
            <a:xfrm>
              <a:off x="2319465" y="4016436"/>
              <a:ext cx="2891441" cy="576044"/>
            </a:xfrm>
            <a:custGeom>
              <a:avLst/>
              <a:gdLst>
                <a:gd name="connsiteX0" fmla="*/ 17553 w 2891441"/>
                <a:gd name="connsiteY0" fmla="*/ 0 h 576044"/>
                <a:gd name="connsiteX1" fmla="*/ 2449065 w 2891441"/>
                <a:gd name="connsiteY1" fmla="*/ 0 h 576044"/>
                <a:gd name="connsiteX2" fmla="*/ 2714453 w 2891441"/>
                <a:gd name="connsiteY2" fmla="*/ 175911 h 576044"/>
                <a:gd name="connsiteX3" fmla="*/ 2722970 w 2891441"/>
                <a:gd name="connsiteY3" fmla="*/ 218097 h 576044"/>
                <a:gd name="connsiteX4" fmla="*/ 2821517 w 2891441"/>
                <a:gd name="connsiteY4" fmla="*/ 218097 h 576044"/>
                <a:gd name="connsiteX5" fmla="*/ 2891441 w 2891441"/>
                <a:gd name="connsiteY5" fmla="*/ 288021 h 576044"/>
                <a:gd name="connsiteX6" fmla="*/ 2891440 w 2891441"/>
                <a:gd name="connsiteY6" fmla="*/ 288021 h 576044"/>
                <a:gd name="connsiteX7" fmla="*/ 2821516 w 2891441"/>
                <a:gd name="connsiteY7" fmla="*/ 357945 h 576044"/>
                <a:gd name="connsiteX8" fmla="*/ 2722970 w 2891441"/>
                <a:gd name="connsiteY8" fmla="*/ 357945 h 576044"/>
                <a:gd name="connsiteX9" fmla="*/ 2714452 w 2891441"/>
                <a:gd name="connsiteY9" fmla="*/ 400133 h 576044"/>
                <a:gd name="connsiteX10" fmla="*/ 2449064 w 2891441"/>
                <a:gd name="connsiteY10" fmla="*/ 576044 h 576044"/>
                <a:gd name="connsiteX11" fmla="*/ 17553 w 2891441"/>
                <a:gd name="connsiteY11" fmla="*/ 576043 h 576044"/>
                <a:gd name="connsiteX12" fmla="*/ 0 w 2891441"/>
                <a:gd name="connsiteY12" fmla="*/ 573389 h 576044"/>
                <a:gd name="connsiteX13" fmla="*/ 0 w 2891441"/>
                <a:gd name="connsiteY13" fmla="*/ 2654 h 5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1441" h="576044">
                  <a:moveTo>
                    <a:pt x="17553" y="0"/>
                  </a:moveTo>
                  <a:lnTo>
                    <a:pt x="2449065" y="0"/>
                  </a:lnTo>
                  <a:cubicBezTo>
                    <a:pt x="2568368" y="0"/>
                    <a:pt x="2670729" y="72535"/>
                    <a:pt x="2714453" y="175911"/>
                  </a:cubicBezTo>
                  <a:lnTo>
                    <a:pt x="2722970" y="218097"/>
                  </a:lnTo>
                  <a:lnTo>
                    <a:pt x="2821517" y="218097"/>
                  </a:lnTo>
                  <a:cubicBezTo>
                    <a:pt x="2860135" y="218097"/>
                    <a:pt x="2891441" y="249403"/>
                    <a:pt x="2891441" y="288021"/>
                  </a:cubicBezTo>
                  <a:lnTo>
                    <a:pt x="2891440" y="288021"/>
                  </a:lnTo>
                  <a:cubicBezTo>
                    <a:pt x="2891440" y="326639"/>
                    <a:pt x="2860134" y="357945"/>
                    <a:pt x="2821516" y="357945"/>
                  </a:cubicBezTo>
                  <a:lnTo>
                    <a:pt x="2722970" y="357945"/>
                  </a:lnTo>
                  <a:lnTo>
                    <a:pt x="2714452" y="400133"/>
                  </a:lnTo>
                  <a:cubicBezTo>
                    <a:pt x="2670728" y="503509"/>
                    <a:pt x="2568367" y="576044"/>
                    <a:pt x="2449064" y="576044"/>
                  </a:cubicBezTo>
                  <a:lnTo>
                    <a:pt x="17553" y="576043"/>
                  </a:lnTo>
                  <a:lnTo>
                    <a:pt x="0" y="573389"/>
                  </a:lnTo>
                  <a:lnTo>
                    <a:pt x="0" y="2654"/>
                  </a:ln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1572843" y="3944459"/>
              <a:ext cx="736992" cy="720000"/>
              <a:chOff x="1344243" y="2896128"/>
              <a:chExt cx="1397392" cy="720000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372774" y="3031116"/>
                <a:ext cx="1300008" cy="450020"/>
                <a:chOff x="728785" y="1304848"/>
                <a:chExt cx="1944000" cy="450020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28785" y="1304848"/>
                  <a:ext cx="1942514" cy="45002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89000"/>
                      </a:schemeClr>
                    </a:gs>
                    <a:gs pos="5300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/>
                <p:cNvCxnSpPr/>
                <p:nvPr/>
              </p:nvCxnSpPr>
              <p:spPr>
                <a:xfrm flipH="1">
                  <a:off x="728785" y="1367857"/>
                  <a:ext cx="19440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직사각형 65"/>
              <p:cNvSpPr/>
              <p:nvPr/>
            </p:nvSpPr>
            <p:spPr>
              <a:xfrm>
                <a:off x="1344243" y="2933745"/>
                <a:ext cx="70339" cy="64476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671296" y="2896128"/>
                <a:ext cx="70339" cy="72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114922" y="4142456"/>
              <a:ext cx="2058150" cy="324000"/>
              <a:chOff x="5546725" y="1367857"/>
              <a:chExt cx="2058150" cy="324000"/>
            </a:xfrm>
          </p:grpSpPr>
          <p:sp>
            <p:nvSpPr>
              <p:cNvPr id="71" name="오각형 70"/>
              <p:cNvSpPr/>
              <p:nvPr/>
            </p:nvSpPr>
            <p:spPr>
              <a:xfrm>
                <a:off x="5546725" y="1426670"/>
                <a:ext cx="444500" cy="206375"/>
              </a:xfrm>
              <a:prstGeom prst="homePlate">
                <a:avLst/>
              </a:prstGeom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5546725" y="1367857"/>
                <a:ext cx="36000" cy="324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 flipH="1">
                <a:off x="5984875" y="1529858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A33BC84F-1FD3-46AA-BD81-DAB9960E22AC}"/>
                </a:ext>
              </a:extLst>
            </p:cNvPr>
            <p:cNvGrpSpPr/>
            <p:nvPr/>
          </p:nvGrpSpPr>
          <p:grpSpPr>
            <a:xfrm>
              <a:off x="2324282" y="4011559"/>
              <a:ext cx="2028906" cy="576044"/>
              <a:chOff x="2309838" y="5663791"/>
              <a:chExt cx="1837003" cy="576044"/>
            </a:xfrm>
            <a:blipFill>
              <a:blip r:embed="rId3"/>
              <a:stretch>
                <a:fillRect t="-107000" b="-30000"/>
              </a:stretch>
            </a:blipFill>
          </p:grpSpPr>
          <p:sp>
            <p:nvSpPr>
              <p:cNvPr id="154" name="순서도: 문서 153">
                <a:extLst>
                  <a:ext uri="{FF2B5EF4-FFF2-40B4-BE49-F238E27FC236}">
                    <a16:creationId xmlns:a16="http://schemas.microsoft.com/office/drawing/2014/main" id="{E9E95EBE-B74D-4FD8-A05F-5B97D65D1183}"/>
                  </a:ext>
                </a:extLst>
              </p:cNvPr>
              <p:cNvSpPr/>
              <p:nvPr/>
            </p:nvSpPr>
            <p:spPr>
              <a:xfrm rot="16200000">
                <a:off x="3624358" y="5717351"/>
                <a:ext cx="576044" cy="468923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4238AEF-1312-4F86-AEEE-F75A2F1AEC61}"/>
                  </a:ext>
                </a:extLst>
              </p:cNvPr>
              <p:cNvSpPr/>
              <p:nvPr/>
            </p:nvSpPr>
            <p:spPr>
              <a:xfrm rot="16200000">
                <a:off x="2705856" y="5267773"/>
                <a:ext cx="576044" cy="1368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직사각형 97"/>
            <p:cNvSpPr/>
            <p:nvPr/>
          </p:nvSpPr>
          <p:spPr>
            <a:xfrm>
              <a:off x="2385716" y="4091831"/>
              <a:ext cx="1341265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CONTENTS. 4</a:t>
              </a: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C1305D1-827E-43CD-8F16-D84F8C595AA5}"/>
              </a:ext>
            </a:extLst>
          </p:cNvPr>
          <p:cNvSpPr/>
          <p:nvPr/>
        </p:nvSpPr>
        <p:spPr>
          <a:xfrm>
            <a:off x="2420542" y="5116237"/>
            <a:ext cx="134126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CONTENTS. 5</a:t>
            </a:r>
          </a:p>
        </p:txBody>
      </p:sp>
    </p:spTree>
    <p:extLst>
      <p:ext uri="{BB962C8B-B14F-4D97-AF65-F5344CB8AC3E}">
        <p14:creationId xmlns:p14="http://schemas.microsoft.com/office/powerpoint/2010/main" val="326510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2921045" y="1779896"/>
            <a:ext cx="6123667" cy="292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</a:rPr>
              <a:t>THE END</a:t>
            </a:r>
          </a:p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A5F4A0-F970-44A9-B739-DFB8EB84B042}"/>
              </a:ext>
            </a:extLst>
          </p:cNvPr>
          <p:cNvGrpSpPr/>
          <p:nvPr/>
        </p:nvGrpSpPr>
        <p:grpSpPr>
          <a:xfrm>
            <a:off x="6410227" y="4707942"/>
            <a:ext cx="5090474" cy="880299"/>
            <a:chOff x="6093986" y="4732283"/>
            <a:chExt cx="5789212" cy="85595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605407D-866A-4F93-91EB-D7F7734CE29F}"/>
                </a:ext>
              </a:extLst>
            </p:cNvPr>
            <p:cNvGrpSpPr/>
            <p:nvPr/>
          </p:nvGrpSpPr>
          <p:grpSpPr>
            <a:xfrm rot="20568856">
              <a:off x="6093986" y="4732283"/>
              <a:ext cx="5789212" cy="720000"/>
              <a:chOff x="5551063" y="5089203"/>
              <a:chExt cx="6260629" cy="720000"/>
            </a:xfrm>
          </p:grpSpPr>
          <p:sp>
            <p:nvSpPr>
              <p:cNvPr id="25" name="자유형 76">
                <a:extLst>
                  <a:ext uri="{FF2B5EF4-FFF2-40B4-BE49-F238E27FC236}">
                    <a16:creationId xmlns:a16="http://schemas.microsoft.com/office/drawing/2014/main" id="{B228092C-EE78-480E-AEF3-3E1C00C080BB}"/>
                  </a:ext>
                </a:extLst>
              </p:cNvPr>
              <p:cNvSpPr/>
              <p:nvPr/>
            </p:nvSpPr>
            <p:spPr>
              <a:xfrm>
                <a:off x="6958085" y="5161180"/>
                <a:ext cx="2891441" cy="576044"/>
              </a:xfrm>
              <a:custGeom>
                <a:avLst/>
                <a:gdLst>
                  <a:gd name="connsiteX0" fmla="*/ 17553 w 2891441"/>
                  <a:gd name="connsiteY0" fmla="*/ 0 h 576044"/>
                  <a:gd name="connsiteX1" fmla="*/ 2449065 w 2891441"/>
                  <a:gd name="connsiteY1" fmla="*/ 0 h 576044"/>
                  <a:gd name="connsiteX2" fmla="*/ 2714453 w 2891441"/>
                  <a:gd name="connsiteY2" fmla="*/ 175911 h 576044"/>
                  <a:gd name="connsiteX3" fmla="*/ 2722970 w 2891441"/>
                  <a:gd name="connsiteY3" fmla="*/ 218097 h 576044"/>
                  <a:gd name="connsiteX4" fmla="*/ 2821517 w 2891441"/>
                  <a:gd name="connsiteY4" fmla="*/ 218097 h 576044"/>
                  <a:gd name="connsiteX5" fmla="*/ 2891441 w 2891441"/>
                  <a:gd name="connsiteY5" fmla="*/ 288021 h 576044"/>
                  <a:gd name="connsiteX6" fmla="*/ 2891440 w 2891441"/>
                  <a:gd name="connsiteY6" fmla="*/ 288021 h 576044"/>
                  <a:gd name="connsiteX7" fmla="*/ 2821516 w 2891441"/>
                  <a:gd name="connsiteY7" fmla="*/ 357945 h 576044"/>
                  <a:gd name="connsiteX8" fmla="*/ 2722970 w 2891441"/>
                  <a:gd name="connsiteY8" fmla="*/ 357945 h 576044"/>
                  <a:gd name="connsiteX9" fmla="*/ 2714452 w 2891441"/>
                  <a:gd name="connsiteY9" fmla="*/ 400133 h 576044"/>
                  <a:gd name="connsiteX10" fmla="*/ 2449064 w 2891441"/>
                  <a:gd name="connsiteY10" fmla="*/ 576044 h 576044"/>
                  <a:gd name="connsiteX11" fmla="*/ 17553 w 2891441"/>
                  <a:gd name="connsiteY11" fmla="*/ 576043 h 576044"/>
                  <a:gd name="connsiteX12" fmla="*/ 0 w 2891441"/>
                  <a:gd name="connsiteY12" fmla="*/ 573389 h 576044"/>
                  <a:gd name="connsiteX13" fmla="*/ 0 w 2891441"/>
                  <a:gd name="connsiteY13" fmla="*/ 2654 h 57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91441" h="576044">
                    <a:moveTo>
                      <a:pt x="17553" y="0"/>
                    </a:moveTo>
                    <a:lnTo>
                      <a:pt x="2449065" y="0"/>
                    </a:lnTo>
                    <a:cubicBezTo>
                      <a:pt x="2568368" y="0"/>
                      <a:pt x="2670729" y="72535"/>
                      <a:pt x="2714453" y="175911"/>
                    </a:cubicBezTo>
                    <a:lnTo>
                      <a:pt x="2722970" y="218097"/>
                    </a:lnTo>
                    <a:lnTo>
                      <a:pt x="2821517" y="218097"/>
                    </a:lnTo>
                    <a:cubicBezTo>
                      <a:pt x="2860135" y="218097"/>
                      <a:pt x="2891441" y="249403"/>
                      <a:pt x="2891441" y="288021"/>
                    </a:cubicBezTo>
                    <a:lnTo>
                      <a:pt x="2891440" y="288021"/>
                    </a:lnTo>
                    <a:cubicBezTo>
                      <a:pt x="2891440" y="326639"/>
                      <a:pt x="2860134" y="357945"/>
                      <a:pt x="2821516" y="357945"/>
                    </a:cubicBezTo>
                    <a:lnTo>
                      <a:pt x="2722970" y="357945"/>
                    </a:lnTo>
                    <a:lnTo>
                      <a:pt x="2714452" y="400133"/>
                    </a:lnTo>
                    <a:cubicBezTo>
                      <a:pt x="2670728" y="503509"/>
                      <a:pt x="2568367" y="576044"/>
                      <a:pt x="2449064" y="576044"/>
                    </a:cubicBezTo>
                    <a:lnTo>
                      <a:pt x="17553" y="576043"/>
                    </a:lnTo>
                    <a:lnTo>
                      <a:pt x="0" y="573389"/>
                    </a:lnTo>
                    <a:lnTo>
                      <a:pt x="0" y="2654"/>
                    </a:lnTo>
                    <a:close/>
                  </a:path>
                </a:pathLst>
              </a:custGeom>
              <a:gradFill>
                <a:gsLst>
                  <a:gs pos="53000">
                    <a:schemeClr val="bg1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49E1A2C-F5DC-4153-A561-A83E7E4982E6}"/>
                  </a:ext>
                </a:extLst>
              </p:cNvPr>
              <p:cNvGrpSpPr/>
              <p:nvPr/>
            </p:nvGrpSpPr>
            <p:grpSpPr>
              <a:xfrm>
                <a:off x="5551063" y="5089203"/>
                <a:ext cx="1397392" cy="720000"/>
                <a:chOff x="1344243" y="5591815"/>
                <a:chExt cx="1397392" cy="720000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8AD5DF88-0D26-4724-8181-C25E60696D9B}"/>
                    </a:ext>
                  </a:extLst>
                </p:cNvPr>
                <p:cNvGrpSpPr/>
                <p:nvPr/>
              </p:nvGrpSpPr>
              <p:grpSpPr>
                <a:xfrm>
                  <a:off x="1372774" y="5726803"/>
                  <a:ext cx="1300008" cy="450020"/>
                  <a:chOff x="728785" y="1304848"/>
                  <a:chExt cx="1944000" cy="450020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F0752186-4356-4D78-A745-72B4E9E21B60}"/>
                      </a:ext>
                    </a:extLst>
                  </p:cNvPr>
                  <p:cNvSpPr/>
                  <p:nvPr/>
                </p:nvSpPr>
                <p:spPr>
                  <a:xfrm>
                    <a:off x="728785" y="1304848"/>
                    <a:ext cx="1942514" cy="45002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89000"/>
                        </a:schemeClr>
                      </a:gs>
                      <a:gs pos="53000">
                        <a:schemeClr val="bg1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endParaRPr>
                  </a:p>
                </p:txBody>
              </p: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EE0999CF-A654-4F63-A6FB-DFB689500A3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8785" y="1367857"/>
                    <a:ext cx="19440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2E1F70F-EB78-442E-A83A-F8A94303F880}"/>
                    </a:ext>
                  </a:extLst>
                </p:cNvPr>
                <p:cNvSpPr/>
                <p:nvPr/>
              </p:nvSpPr>
              <p:spPr>
                <a:xfrm>
                  <a:off x="1344243" y="5629432"/>
                  <a:ext cx="70339" cy="64476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9B608CF-06C6-4337-932C-709A2775C8AD}"/>
                    </a:ext>
                  </a:extLst>
                </p:cNvPr>
                <p:cNvSpPr/>
                <p:nvPr/>
              </p:nvSpPr>
              <p:spPr>
                <a:xfrm>
                  <a:off x="2671296" y="5591815"/>
                  <a:ext cx="70339" cy="72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494D1E3-10DB-42BD-BC13-DE7A796E6110}"/>
                  </a:ext>
                </a:extLst>
              </p:cNvPr>
              <p:cNvGrpSpPr/>
              <p:nvPr/>
            </p:nvGrpSpPr>
            <p:grpSpPr>
              <a:xfrm>
                <a:off x="9753542" y="5287200"/>
                <a:ext cx="2058150" cy="324000"/>
                <a:chOff x="5546725" y="1367857"/>
                <a:chExt cx="2058150" cy="324000"/>
              </a:xfrm>
            </p:grpSpPr>
            <p:sp>
              <p:nvSpPr>
                <p:cNvPr id="29" name="오각형 82">
                  <a:extLst>
                    <a:ext uri="{FF2B5EF4-FFF2-40B4-BE49-F238E27FC236}">
                      <a16:creationId xmlns:a16="http://schemas.microsoft.com/office/drawing/2014/main" id="{2D20688E-0EF7-4C69-A52F-368CBDE52F94}"/>
                    </a:ext>
                  </a:extLst>
                </p:cNvPr>
                <p:cNvSpPr/>
                <p:nvPr/>
              </p:nvSpPr>
              <p:spPr>
                <a:xfrm>
                  <a:off x="5546725" y="1426670"/>
                  <a:ext cx="444500" cy="206375"/>
                </a:xfrm>
                <a:prstGeom prst="homePlate">
                  <a:avLst/>
                </a:prstGeom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D8125B27-F961-457D-A1FD-5469EC1DDFB7}"/>
                    </a:ext>
                  </a:extLst>
                </p:cNvPr>
                <p:cNvSpPr/>
                <p:nvPr/>
              </p:nvSpPr>
              <p:spPr>
                <a:xfrm>
                  <a:off x="5546725" y="1367857"/>
                  <a:ext cx="36000" cy="324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5E01DF7A-CE46-4385-B46A-71927B11D300}"/>
                    </a:ext>
                  </a:extLst>
                </p:cNvPr>
                <p:cNvCxnSpPr/>
                <p:nvPr/>
              </p:nvCxnSpPr>
              <p:spPr>
                <a:xfrm flipH="1">
                  <a:off x="5984875" y="1529858"/>
                  <a:ext cx="1620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3C00E54-C4EE-49A8-984F-72F1636E461E}"/>
                  </a:ext>
                </a:extLst>
              </p:cNvPr>
              <p:cNvSpPr/>
              <p:nvPr/>
            </p:nvSpPr>
            <p:spPr>
              <a:xfrm>
                <a:off x="7101325" y="5262803"/>
                <a:ext cx="1417409" cy="372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CONTENTS. 4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B2C5116-7049-4303-BC53-6BC5D1649EDB}"/>
                </a:ext>
              </a:extLst>
            </p:cNvPr>
            <p:cNvGrpSpPr/>
            <p:nvPr/>
          </p:nvGrpSpPr>
          <p:grpSpPr>
            <a:xfrm rot="20611426">
              <a:off x="7373879" y="5012197"/>
              <a:ext cx="1837003" cy="576044"/>
              <a:chOff x="2309838" y="5663791"/>
              <a:chExt cx="1837003" cy="576044"/>
            </a:xfrm>
            <a:blipFill>
              <a:blip r:embed="rId2"/>
              <a:stretch>
                <a:fillRect t="-107000" b="-30000"/>
              </a:stretch>
            </a:blipFill>
          </p:grpSpPr>
          <p:sp>
            <p:nvSpPr>
              <p:cNvPr id="23" name="순서도: 문서 22">
                <a:extLst>
                  <a:ext uri="{FF2B5EF4-FFF2-40B4-BE49-F238E27FC236}">
                    <a16:creationId xmlns:a16="http://schemas.microsoft.com/office/drawing/2014/main" id="{0447820E-042C-4EC7-94D5-B68249ABEAC0}"/>
                  </a:ext>
                </a:extLst>
              </p:cNvPr>
              <p:cNvSpPr/>
              <p:nvPr/>
            </p:nvSpPr>
            <p:spPr>
              <a:xfrm rot="16200000">
                <a:off x="3624358" y="5717351"/>
                <a:ext cx="576044" cy="468923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0332E7C-F026-40F8-9214-BA619E9E0F3C}"/>
                  </a:ext>
                </a:extLst>
              </p:cNvPr>
              <p:cNvSpPr/>
              <p:nvPr/>
            </p:nvSpPr>
            <p:spPr>
              <a:xfrm rot="16200000">
                <a:off x="2705856" y="5267773"/>
                <a:ext cx="576044" cy="1368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DA05CE-CD49-4D4F-B1F7-71A21D2D6ED9}"/>
                </a:ext>
              </a:extLst>
            </p:cNvPr>
            <p:cNvSpPr/>
            <p:nvPr/>
          </p:nvSpPr>
          <p:spPr>
            <a:xfrm rot="20640888">
              <a:off x="7524709" y="4956659"/>
              <a:ext cx="1423851" cy="5731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COVID19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32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Members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3592286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8D903D-9EA3-40F7-BC3A-55C0815CE24E}"/>
              </a:ext>
            </a:extLst>
          </p:cNvPr>
          <p:cNvSpPr/>
          <p:nvPr/>
        </p:nvSpPr>
        <p:spPr>
          <a:xfrm>
            <a:off x="887114" y="2174065"/>
            <a:ext cx="3157230" cy="365224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0AC4B0-C18B-4928-B185-9512980C4F7C}"/>
              </a:ext>
            </a:extLst>
          </p:cNvPr>
          <p:cNvSpPr/>
          <p:nvPr/>
        </p:nvSpPr>
        <p:spPr>
          <a:xfrm>
            <a:off x="4489888" y="2174097"/>
            <a:ext cx="3157230" cy="365224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47D907-B480-4790-B7C2-09C74C6D681D}"/>
              </a:ext>
            </a:extLst>
          </p:cNvPr>
          <p:cNvSpPr/>
          <p:nvPr/>
        </p:nvSpPr>
        <p:spPr>
          <a:xfrm>
            <a:off x="8091229" y="2174065"/>
            <a:ext cx="3157230" cy="365224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0DD077-8C27-44BF-B839-AAA0D8B1E4A2}"/>
              </a:ext>
            </a:extLst>
          </p:cNvPr>
          <p:cNvCxnSpPr>
            <a:cxnSpLocks/>
          </p:cNvCxnSpPr>
          <p:nvPr/>
        </p:nvCxnSpPr>
        <p:spPr>
          <a:xfrm>
            <a:off x="887114" y="3650188"/>
            <a:ext cx="316663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235873-96C9-42C3-BD47-58ECDD324183}"/>
              </a:ext>
            </a:extLst>
          </p:cNvPr>
          <p:cNvCxnSpPr>
            <a:cxnSpLocks/>
          </p:cNvCxnSpPr>
          <p:nvPr/>
        </p:nvCxnSpPr>
        <p:spPr>
          <a:xfrm>
            <a:off x="4480488" y="3620090"/>
            <a:ext cx="316663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492763-8848-4796-B9DA-23367D9BEFE7}"/>
              </a:ext>
            </a:extLst>
          </p:cNvPr>
          <p:cNvCxnSpPr>
            <a:cxnSpLocks/>
          </p:cNvCxnSpPr>
          <p:nvPr/>
        </p:nvCxnSpPr>
        <p:spPr>
          <a:xfrm>
            <a:off x="8081829" y="3629420"/>
            <a:ext cx="316663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70FBAC3C-FCA9-450D-80A4-CCF9A584F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4" y="2224801"/>
            <a:ext cx="1013810" cy="1436913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085E1B22-7701-479C-9473-2FF86FEB2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82" y="2230007"/>
            <a:ext cx="1013810" cy="1436913"/>
          </a:xfrm>
          <a:prstGeom prst="rect">
            <a:avLst/>
          </a:prstGeom>
        </p:spPr>
      </p:pic>
      <p:pic>
        <p:nvPicPr>
          <p:cNvPr id="12" name="그림 1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9F69661C-B869-4EAC-A839-A848D98F6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85" y="2224801"/>
            <a:ext cx="1024518" cy="14369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98F670-DAF1-4F3E-B3E3-8948D9E0AFC4}"/>
              </a:ext>
            </a:extLst>
          </p:cNvPr>
          <p:cNvSpPr/>
          <p:nvPr/>
        </p:nvSpPr>
        <p:spPr>
          <a:xfrm>
            <a:off x="1135623" y="3712450"/>
            <a:ext cx="3048559" cy="175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Member1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김아람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Search dataset</a:t>
            </a:r>
            <a:endParaRPr lang="ko-KR" altLang="en-US" sz="1600" kern="0" spc="0" dirty="0">
              <a:solidFill>
                <a:schemeClr val="bg2">
                  <a:lumMod val="25000"/>
                </a:schemeClr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Create two query</a:t>
            </a:r>
            <a:endParaRPr lang="ko-KR" altLang="en-US" sz="1600" kern="0" spc="0" dirty="0">
              <a:solidFill>
                <a:schemeClr val="bg2">
                  <a:lumMod val="25000"/>
                </a:schemeClr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Compound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indexing</a:t>
            </a:r>
          </a:p>
          <a:p>
            <a:pPr fontAlgn="base" latinLnBrk="0">
              <a:lnSpc>
                <a:spcPct val="13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Bar chart visualization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00D065-8F2F-4665-A114-53E75D2DD51A}"/>
              </a:ext>
            </a:extLst>
          </p:cNvPr>
          <p:cNvSpPr/>
          <p:nvPr/>
        </p:nvSpPr>
        <p:spPr>
          <a:xfrm>
            <a:off x="4628293" y="3722830"/>
            <a:ext cx="3048559" cy="173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Member2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정해경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Analyze dataset</a:t>
            </a:r>
            <a:endParaRPr lang="ko-KR" altLang="en-US" sz="1600" kern="0" spc="0" dirty="0">
              <a:solidFill>
                <a:schemeClr val="bg2">
                  <a:lumMod val="25000"/>
                </a:schemeClr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R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Create two query </a:t>
            </a:r>
          </a:p>
          <a:p>
            <a:pPr marR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1600" kern="0" dirty="0" err="1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Sharding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fontAlgn="base" latinLnBrk="0">
              <a:lnSpc>
                <a:spcPct val="13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Pie chart visualization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045B30-EAC0-466C-ADED-575409A31BF4}"/>
              </a:ext>
            </a:extLst>
          </p:cNvPr>
          <p:cNvSpPr/>
          <p:nvPr/>
        </p:nvSpPr>
        <p:spPr>
          <a:xfrm>
            <a:off x="8312357" y="3722830"/>
            <a:ext cx="3048559" cy="18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Member3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이연남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Manage Data Set Storage</a:t>
            </a:r>
            <a:endParaRPr lang="ko-KR" altLang="en-US" sz="1600" kern="0" spc="0" dirty="0">
              <a:solidFill>
                <a:schemeClr val="bg2">
                  <a:lumMod val="25000"/>
                </a:schemeClr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2">
                    <a:lumMod val="25000"/>
                  </a:schemeClr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Create two query</a:t>
            </a:r>
            <a:endParaRPr lang="ko-KR" altLang="en-US" sz="1600" kern="0" spc="0" dirty="0">
              <a:solidFill>
                <a:schemeClr val="bg2">
                  <a:lumMod val="25000"/>
                </a:schemeClr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Text indexing</a:t>
            </a:r>
          </a:p>
          <a:p>
            <a:pPr fontAlgn="base" latinLnBrk="0">
              <a:lnSpc>
                <a:spcPct val="13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Bubble chart visualization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ADE981F-DC2A-41E7-9D18-ACD822105925}"/>
              </a:ext>
            </a:extLst>
          </p:cNvPr>
          <p:cNvSpPr/>
          <p:nvPr/>
        </p:nvSpPr>
        <p:spPr>
          <a:xfrm>
            <a:off x="916064" y="1122158"/>
            <a:ext cx="2085520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Role</a:t>
            </a:r>
            <a:endParaRPr lang="ko-KR" altLang="en-US" sz="23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99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Dataset</a:t>
            </a:r>
            <a:endParaRPr lang="en-US" altLang="ko-KR" sz="4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562670" y="20527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B00429-237B-4FDB-91CB-E5C6E93F1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44" y="2388988"/>
            <a:ext cx="3953435" cy="3845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12E1B8-7FCC-47E9-B2DD-7F38846F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03" y="1187822"/>
            <a:ext cx="4091823" cy="4172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75EABF-E0BD-4289-8A03-B3D473B01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573" y="1097703"/>
            <a:ext cx="4319307" cy="1985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36430-7208-46E3-9D93-AC9DD4069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0" y="1872484"/>
            <a:ext cx="4795310" cy="2802903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9C610AA-7442-4F0A-93F0-AAEE19E81065}"/>
              </a:ext>
            </a:extLst>
          </p:cNvPr>
          <p:cNvSpPr/>
          <p:nvPr/>
        </p:nvSpPr>
        <p:spPr>
          <a:xfrm>
            <a:off x="5243257" y="3263153"/>
            <a:ext cx="825246" cy="246364"/>
          </a:xfrm>
          <a:prstGeom prst="rightArrow">
            <a:avLst>
              <a:gd name="adj1" fmla="val 50000"/>
              <a:gd name="adj2" fmla="val 1059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81B7FE-AD19-4FB6-9869-A612317D09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23" y="1241086"/>
            <a:ext cx="849458" cy="849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B7DB99-6D12-4876-BF81-35EB51BE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20" y="4572000"/>
            <a:ext cx="4850969" cy="17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01547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348065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D4B585-D29B-43B2-800F-2E2A832B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35" y="2139512"/>
            <a:ext cx="4430206" cy="4062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718377" y="1122771"/>
            <a:ext cx="106876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tx1"/>
                </a:solidFill>
              </a:rPr>
              <a:t>1.The number of people over 80 who have not recovered from the vaccine.</a:t>
            </a:r>
          </a:p>
          <a:p>
            <a:endParaRPr lang="en-US" altLang="ko-KR" sz="2300" b="1" dirty="0">
              <a:solidFill>
                <a:schemeClr val="tx1"/>
              </a:solidFill>
            </a:endParaRPr>
          </a:p>
          <a:p>
            <a:endParaRPr lang="ko-KR" altLang="en-US" sz="23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46D55F-E4A9-41C2-B527-A5665F15F671}"/>
              </a:ext>
            </a:extLst>
          </p:cNvPr>
          <p:cNvGrpSpPr/>
          <p:nvPr/>
        </p:nvGrpSpPr>
        <p:grpSpPr>
          <a:xfrm>
            <a:off x="718377" y="1870722"/>
            <a:ext cx="4430206" cy="4331442"/>
            <a:chOff x="718377" y="1870722"/>
            <a:chExt cx="4430206" cy="43314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ACF312-2940-42DD-ACF0-F21C7985D1FB}"/>
                </a:ext>
              </a:extLst>
            </p:cNvPr>
            <p:cNvSpPr txBox="1"/>
            <p:nvPr/>
          </p:nvSpPr>
          <p:spPr>
            <a:xfrm>
              <a:off x="718377" y="2139513"/>
              <a:ext cx="4430206" cy="40626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en-US" altLang="ko-KR" dirty="0" err="1">
                  <a:solidFill>
                    <a:schemeClr val="tx1"/>
                  </a:solidFill>
                </a:rPr>
                <a:t>db.covid.aggregate</a:t>
              </a:r>
              <a:r>
                <a:rPr lang="en-US" altLang="ko-KR" dirty="0">
                  <a:solidFill>
                    <a:schemeClr val="tx1"/>
                  </a:solidFill>
                </a:rPr>
                <a:t>([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{$match: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	{AGE_YRS: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		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{$gt:"80.0"},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	RECOVD: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		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{$</a:t>
              </a:r>
              <a:r>
                <a:rPr lang="en-US" altLang="ko-KR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regex:"N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"}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	}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},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{$</a:t>
              </a:r>
              <a:r>
                <a:rPr lang="en-US" altLang="ko-KR" dirty="0" err="1">
                  <a:solidFill>
                    <a:schemeClr val="tx1"/>
                  </a:solidFill>
                </a:rPr>
                <a:t>count:"The</a:t>
              </a:r>
              <a:r>
                <a:rPr lang="en-US" altLang="ko-KR" dirty="0">
                  <a:solidFill>
                    <a:schemeClr val="tx1"/>
                  </a:solidFill>
                </a:rPr>
                <a:t> number of people over 80 who have recovered"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	}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])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102D8D-A7CC-43FB-853D-815EC928DB8B}"/>
                </a:ext>
              </a:extLst>
            </p:cNvPr>
            <p:cNvSpPr/>
            <p:nvPr/>
          </p:nvSpPr>
          <p:spPr>
            <a:xfrm>
              <a:off x="785959" y="1870722"/>
              <a:ext cx="1393883" cy="50344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Query1</a:t>
              </a:r>
              <a:endParaRPr lang="ko-KR" alt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5BB751F-B85E-42DC-87C2-BA0757476024}"/>
              </a:ext>
            </a:extLst>
          </p:cNvPr>
          <p:cNvSpPr/>
          <p:nvPr/>
        </p:nvSpPr>
        <p:spPr>
          <a:xfrm>
            <a:off x="5505247" y="3775587"/>
            <a:ext cx="1347838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0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01547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348065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718376" y="1122771"/>
            <a:ext cx="1131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>
                <a:solidFill>
                  <a:schemeClr val="tx1"/>
                </a:solidFill>
              </a:rPr>
              <a:t>. The number of people who died after getting vaccinated at each state.</a:t>
            </a:r>
          </a:p>
          <a:p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F312-2940-42DD-ACF0-F21C7985D1FB}"/>
              </a:ext>
            </a:extLst>
          </p:cNvPr>
          <p:cNvSpPr txBox="1"/>
          <p:nvPr/>
        </p:nvSpPr>
        <p:spPr>
          <a:xfrm>
            <a:off x="718377" y="2139513"/>
            <a:ext cx="4430206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db.covid.aggregate</a:t>
            </a:r>
            <a:r>
              <a:rPr lang="en-US" altLang="ko-KR" dirty="0">
                <a:solidFill>
                  <a:schemeClr val="tx1"/>
                </a:solidFill>
              </a:rPr>
              <a:t>([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{$match: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{DIED: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{$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regex:"Y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"},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{$group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{_id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:"$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STATE</a:t>
            </a:r>
            <a:r>
              <a:rPr lang="en-US" altLang="ko-KR" dirty="0" err="1">
                <a:solidFill>
                  <a:schemeClr val="tx1"/>
                </a:solidFill>
              </a:rPr>
              <a:t>",count</a:t>
            </a:r>
            <a:r>
              <a:rPr lang="en-US" altLang="ko-KR" dirty="0">
                <a:solidFill>
                  <a:schemeClr val="tx1"/>
                </a:solidFill>
              </a:rPr>
              <a:t>:{$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sum:1}</a:t>
            </a:r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])</a:t>
            </a:r>
          </a:p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785959" y="1870722"/>
            <a:ext cx="1393883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Query2</a:t>
            </a:r>
            <a:endParaRPr lang="ko-KR" altLang="en-US"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31C4AE-6C37-408A-A397-BCBD73937D30}"/>
              </a:ext>
            </a:extLst>
          </p:cNvPr>
          <p:cNvSpPr/>
          <p:nvPr/>
        </p:nvSpPr>
        <p:spPr>
          <a:xfrm>
            <a:off x="5505247" y="3775587"/>
            <a:ext cx="1347838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13AF70-C5F0-49D5-899C-37169794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19" y="1845257"/>
            <a:ext cx="4362622" cy="43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5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01547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348065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342681" y="1092662"/>
            <a:ext cx="11672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3. Cases in which vaccinators who have taken aspirin regularly showed fever after injecting vaccine.</a:t>
            </a:r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F312-2940-42DD-ACF0-F21C7985D1FB}"/>
              </a:ext>
            </a:extLst>
          </p:cNvPr>
          <p:cNvSpPr txBox="1"/>
          <p:nvPr/>
        </p:nvSpPr>
        <p:spPr>
          <a:xfrm>
            <a:off x="718377" y="1788108"/>
            <a:ext cx="4430206" cy="4616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db.covid.aggregate</a:t>
            </a:r>
            <a:r>
              <a:rPr lang="en-US" altLang="ko-KR" dirty="0">
                <a:solidFill>
                  <a:schemeClr val="tx1"/>
                </a:solidFill>
              </a:rPr>
              <a:t>([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{$match: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{OTHER_MEDS: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{$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regex:"aspirin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"},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SYMPTOM_TEXT: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{$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regex:"fever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"}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{$project: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{_id:0,AGE_YRS:1,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SYMPTOM_TEXT:1,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OTHER_MEDS:1}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816699" y="1527853"/>
            <a:ext cx="1393883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Query3</a:t>
            </a:r>
            <a:endParaRPr lang="ko-KR" altLang="en-US"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31C4AE-6C37-408A-A397-BCBD73937D30}"/>
              </a:ext>
            </a:extLst>
          </p:cNvPr>
          <p:cNvSpPr/>
          <p:nvPr/>
        </p:nvSpPr>
        <p:spPr>
          <a:xfrm>
            <a:off x="5241776" y="3755679"/>
            <a:ext cx="618251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2CD75D-BE3A-4568-94F8-EFBCF647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20" y="1870722"/>
            <a:ext cx="5747167" cy="4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2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01547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348065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342681" y="1092662"/>
            <a:ext cx="1167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4.</a:t>
            </a:r>
            <a:r>
              <a:rPr lang="en-US" altLang="ko-KR" sz="2000" b="1" dirty="0">
                <a:solidFill>
                  <a:schemeClr val="tx1"/>
                </a:solidFill>
              </a:rPr>
              <a:t>Cases in which a woman who is allergic to dairy products vomited after vaccination.</a:t>
            </a:r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F312-2940-42DD-ACF0-F21C7985D1FB}"/>
              </a:ext>
            </a:extLst>
          </p:cNvPr>
          <p:cNvSpPr txBox="1"/>
          <p:nvPr/>
        </p:nvSpPr>
        <p:spPr>
          <a:xfrm>
            <a:off x="718377" y="1788108"/>
            <a:ext cx="4430206" cy="452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/>
          </a:p>
          <a:p>
            <a:r>
              <a:rPr lang="en-US" altLang="ko-KR" sz="1600" dirty="0" err="1">
                <a:solidFill>
                  <a:schemeClr val="tx1"/>
                </a:solidFill>
              </a:rPr>
              <a:t>db.covid.aggregate</a:t>
            </a:r>
            <a:r>
              <a:rPr lang="en-US" altLang="ko-KR" sz="1600" dirty="0">
                <a:solidFill>
                  <a:schemeClr val="tx1"/>
                </a:solidFill>
              </a:rPr>
              <a:t>([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{$match: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{SEX:"F",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SYMPTOM_TEXT: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{$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regex:"vomit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"},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ALLERGIES: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{$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regex:"dairy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"}}},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{$project: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{_id:0,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AGE_YRS:1,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SYMPTOM_TEXT:1,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ALLERGIES:1}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{$sort: {AGE_YRS:1}}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])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816699" y="1527853"/>
            <a:ext cx="1393883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Query4</a:t>
            </a:r>
            <a:endParaRPr lang="ko-KR" altLang="en-US"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31C4AE-6C37-408A-A397-BCBD73937D30}"/>
              </a:ext>
            </a:extLst>
          </p:cNvPr>
          <p:cNvSpPr/>
          <p:nvPr/>
        </p:nvSpPr>
        <p:spPr>
          <a:xfrm>
            <a:off x="5241776" y="3755679"/>
            <a:ext cx="618251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70010D-B2A6-48E0-A4CC-829B16AD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27" y="1879098"/>
            <a:ext cx="5801031" cy="45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770616"/>
            <a:ext cx="11413581" cy="5782197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01547" y="-143173"/>
            <a:ext cx="6123667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</a:t>
            </a:r>
            <a:endParaRPr lang="en-US" altLang="ko-KR" sz="40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0EB801-315D-4C1A-97E6-E316ECC50869}"/>
              </a:ext>
            </a:extLst>
          </p:cNvPr>
          <p:cNvSpPr/>
          <p:nvPr/>
        </p:nvSpPr>
        <p:spPr>
          <a:xfrm>
            <a:off x="4348065" y="195942"/>
            <a:ext cx="452058" cy="427554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8353-9405-4D52-A54C-18524EBCD0CB}"/>
              </a:ext>
            </a:extLst>
          </p:cNvPr>
          <p:cNvSpPr txBox="1"/>
          <p:nvPr/>
        </p:nvSpPr>
        <p:spPr>
          <a:xfrm>
            <a:off x="361713" y="760784"/>
            <a:ext cx="11672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5.</a:t>
            </a:r>
            <a:r>
              <a:rPr lang="en-US" altLang="ko-KR" sz="2000" b="1" dirty="0">
                <a:solidFill>
                  <a:schemeClr val="tx1"/>
                </a:solidFill>
              </a:rPr>
              <a:t> Show age, symptoms ,date of vaccination, vaccine adverse event date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and experiencing tightening pain of people who need a doctor,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Emergency room, hospitalization in order of recovery date</a:t>
            </a:r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F312-2940-42DD-ACF0-F21C7985D1FB}"/>
              </a:ext>
            </a:extLst>
          </p:cNvPr>
          <p:cNvSpPr txBox="1"/>
          <p:nvPr/>
        </p:nvSpPr>
        <p:spPr>
          <a:xfrm>
            <a:off x="708545" y="1735461"/>
            <a:ext cx="4430206" cy="4539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 err="1">
                <a:solidFill>
                  <a:schemeClr val="tx1"/>
                </a:solidFill>
              </a:rPr>
              <a:t>db.covid.aggregate</a:t>
            </a:r>
            <a:r>
              <a:rPr lang="en-US" altLang="ko-KR" sz="1700" dirty="0">
                <a:solidFill>
                  <a:schemeClr val="tx1"/>
                </a:solidFill>
              </a:rPr>
              <a:t>([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{$match: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{</a:t>
            </a:r>
            <a:r>
              <a:rPr lang="en-US" altLang="ko-KR" sz="1700" dirty="0">
                <a:solidFill>
                  <a:schemeClr val="tx1"/>
                </a:solidFill>
                <a:highlight>
                  <a:srgbClr val="FFFF00"/>
                </a:highlight>
              </a:rPr>
              <a:t>ER_ED_VISIT:"Y",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>
                <a:solidFill>
                  <a:schemeClr val="tx1"/>
                </a:solidFill>
                <a:highlight>
                  <a:srgbClr val="FFFF00"/>
                </a:highlight>
              </a:rPr>
              <a:t>OFC_VISIT:"Y",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SYMPTOM_TEXT: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	{$</a:t>
            </a:r>
            <a:r>
              <a:rPr lang="en-US" altLang="ko-KR" sz="1700" dirty="0" err="1">
                <a:solidFill>
                  <a:schemeClr val="tx1"/>
                </a:solidFill>
                <a:highlight>
                  <a:srgbClr val="FFFF00"/>
                </a:highlight>
              </a:rPr>
              <a:t>regex:"tightness</a:t>
            </a:r>
            <a:r>
              <a:rPr lang="en-US" altLang="ko-KR" sz="1700" dirty="0">
                <a:solidFill>
                  <a:schemeClr val="tx1"/>
                </a:solidFill>
                <a:highlight>
                  <a:srgbClr val="FFFF00"/>
                </a:highlight>
              </a:rPr>
              <a:t>"}}},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{$project: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{_id:0,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AGE_YRS:1,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SYMPTOM_TEXT:1,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VAX_DATE:1,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	ONSET_DATE:1}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},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	{$sort: {</a:t>
            </a:r>
            <a:r>
              <a:rPr lang="en-US" altLang="ko-KR" sz="1700" dirty="0">
                <a:solidFill>
                  <a:schemeClr val="tx1"/>
                </a:solidFill>
                <a:highlight>
                  <a:srgbClr val="FFFF00"/>
                </a:highlight>
              </a:rPr>
              <a:t>RECVDATE:1}</a:t>
            </a:r>
            <a:r>
              <a:rPr lang="en-US" altLang="ko-KR" sz="17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02D8D-A7CC-43FB-853D-815EC928DB8B}"/>
              </a:ext>
            </a:extLst>
          </p:cNvPr>
          <p:cNvSpPr/>
          <p:nvPr/>
        </p:nvSpPr>
        <p:spPr>
          <a:xfrm>
            <a:off x="816699" y="1527853"/>
            <a:ext cx="1393883" cy="5034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Query5</a:t>
            </a:r>
            <a:endParaRPr lang="ko-KR" altLang="en-US"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31C4AE-6C37-408A-A397-BCBD73937D30}"/>
              </a:ext>
            </a:extLst>
          </p:cNvPr>
          <p:cNvSpPr/>
          <p:nvPr/>
        </p:nvSpPr>
        <p:spPr>
          <a:xfrm>
            <a:off x="5241776" y="3755679"/>
            <a:ext cx="618251" cy="442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94F5CD-10AF-4F6E-891E-120E381D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952" y="1765023"/>
            <a:ext cx="5692524" cy="45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93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1407</Words>
  <Application>Microsoft Office PowerPoint</Application>
  <PresentationFormat>와이드스크린</PresentationFormat>
  <Paragraphs>315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Noto Sans</vt:lpstr>
      <vt:lpstr>돋움체</vt:lpstr>
      <vt:lpstr>맑은 고딕</vt:lpstr>
      <vt:lpstr>여기어때 잘난체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해경</cp:lastModifiedBy>
  <cp:revision>881</cp:revision>
  <dcterms:created xsi:type="dcterms:W3CDTF">2018-08-02T07:05:36Z</dcterms:created>
  <dcterms:modified xsi:type="dcterms:W3CDTF">2021-06-15T01:54:24Z</dcterms:modified>
</cp:coreProperties>
</file>